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10058400" cx="18288000"/>
  <p:notesSz cx="6858000" cy="9144000"/>
  <p:embeddedFontLst>
    <p:embeddedFont>
      <p:font typeface="Rubik Medium"/>
      <p:regular r:id="rId20"/>
      <p:bold r:id="rId21"/>
      <p:italic r:id="rId22"/>
      <p:boldItalic r:id="rId23"/>
    </p:embeddedFont>
    <p:embeddedFont>
      <p:font typeface="Space Mono"/>
      <p:regular r:id="rId24"/>
      <p:bold r:id="rId25"/>
      <p:italic r:id="rId26"/>
      <p:boldItalic r:id="rId27"/>
    </p:embeddedFont>
    <p:embeddedFont>
      <p:font typeface="Roboto"/>
      <p:regular r:id="rId28"/>
      <p:bold r:id="rId29"/>
      <p:italic r:id="rId30"/>
      <p:boldItalic r:id="rId31"/>
    </p:embeddedFont>
    <p:embeddedFont>
      <p:font typeface="Rubik Light"/>
      <p:regular r:id="rId32"/>
      <p:bold r:id="rId33"/>
      <p:italic r:id="rId34"/>
      <p:boldItalic r:id="rId35"/>
    </p:embeddedFont>
    <p:embeddedFont>
      <p:font typeface="Inter"/>
      <p:regular r:id="rId36"/>
      <p:bold r:id="rId37"/>
    </p:embeddedFont>
    <p:embeddedFont>
      <p:font typeface="Space Grotesk Medium"/>
      <p:regular r:id="rId38"/>
      <p:bold r:id="rId39"/>
    </p:embeddedFont>
    <p:embeddedFont>
      <p:font typeface="Rubik SemiBold"/>
      <p:regular r:id="rId40"/>
      <p:bold r:id="rId41"/>
      <p:italic r:id="rId42"/>
      <p:boldItalic r:id="rId43"/>
    </p:embeddedFont>
    <p:embeddedFont>
      <p:font typeface="Rubik"/>
      <p:regular r:id="rId44"/>
      <p:bold r:id="rId45"/>
      <p:italic r:id="rId46"/>
      <p:boldItalic r:id="rId47"/>
    </p:embeddedFont>
    <p:embeddedFont>
      <p:font typeface="Roboto Mono"/>
      <p:regular r:id="rId48"/>
      <p:bold r:id="rId49"/>
      <p:italic r:id="rId50"/>
      <p:boldItalic r:id="rId51"/>
    </p:embeddedFont>
    <p:embeddedFont>
      <p:font typeface="Inter Medium"/>
      <p:regular r:id="rId52"/>
      <p:bold r:id="rId53"/>
    </p:embeddedFont>
    <p:embeddedFont>
      <p:font typeface="Space Grotesk"/>
      <p:regular r:id="rId54"/>
      <p:bold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122">
          <p15:clr>
            <a:srgbClr val="9AA0A6"/>
          </p15:clr>
        </p15:guide>
        <p15:guide id="2" pos="5812">
          <p15:clr>
            <a:srgbClr val="9AA0A6"/>
          </p15:clr>
        </p15:guide>
        <p15:guide id="3" pos="8490">
          <p15:clr>
            <a:srgbClr val="9AA0A6"/>
          </p15:clr>
        </p15:guide>
        <p15:guide id="4" pos="3024">
          <p15:clr>
            <a:srgbClr val="9AA0A6"/>
          </p15:clr>
        </p15:guide>
        <p15:guide id="5" pos="5705">
          <p15:clr>
            <a:srgbClr val="9AA0A6"/>
          </p15:clr>
        </p15:guide>
        <p15:guide id="6" pos="839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22"/>
        <p:guide pos="5812"/>
        <p:guide pos="8490"/>
        <p:guide pos="3024"/>
        <p:guide pos="5705"/>
        <p:guide pos="8398"/>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ubikSemiBold-regular.fntdata"/><Relationship Id="rId42" Type="http://schemas.openxmlformats.org/officeDocument/2006/relationships/font" Target="fonts/RubikSemiBold-italic.fntdata"/><Relationship Id="rId41" Type="http://schemas.openxmlformats.org/officeDocument/2006/relationships/font" Target="fonts/RubikSemiBold-bold.fntdata"/><Relationship Id="rId44" Type="http://schemas.openxmlformats.org/officeDocument/2006/relationships/font" Target="fonts/Rubik-regular.fntdata"/><Relationship Id="rId43" Type="http://schemas.openxmlformats.org/officeDocument/2006/relationships/font" Target="fonts/RubikSemiBold-boldItalic.fntdata"/><Relationship Id="rId46" Type="http://schemas.openxmlformats.org/officeDocument/2006/relationships/font" Target="fonts/Rubik-italic.fntdata"/><Relationship Id="rId45" Type="http://schemas.openxmlformats.org/officeDocument/2006/relationships/font" Target="fonts/Rubik-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Mono-regular.fntdata"/><Relationship Id="rId47" Type="http://schemas.openxmlformats.org/officeDocument/2006/relationships/font" Target="fonts/Rubik-boldItalic.fntdata"/><Relationship Id="rId49" Type="http://schemas.openxmlformats.org/officeDocument/2006/relationships/font" Target="fonts/RobotoMon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33" Type="http://schemas.openxmlformats.org/officeDocument/2006/relationships/font" Target="fonts/RubikLight-bold.fntdata"/><Relationship Id="rId32" Type="http://schemas.openxmlformats.org/officeDocument/2006/relationships/font" Target="fonts/RubikLight-regular.fntdata"/><Relationship Id="rId35" Type="http://schemas.openxmlformats.org/officeDocument/2006/relationships/font" Target="fonts/RubikLight-boldItalic.fntdata"/><Relationship Id="rId34" Type="http://schemas.openxmlformats.org/officeDocument/2006/relationships/font" Target="fonts/RubikLight-italic.fntdata"/><Relationship Id="rId37" Type="http://schemas.openxmlformats.org/officeDocument/2006/relationships/font" Target="fonts/Inter-bold.fntdata"/><Relationship Id="rId36" Type="http://schemas.openxmlformats.org/officeDocument/2006/relationships/font" Target="fonts/Inter-regular.fntdata"/><Relationship Id="rId39" Type="http://schemas.openxmlformats.org/officeDocument/2006/relationships/font" Target="fonts/SpaceGroteskMedium-bold.fntdata"/><Relationship Id="rId38" Type="http://schemas.openxmlformats.org/officeDocument/2006/relationships/font" Target="fonts/SpaceGroteskMedium-regular.fntdata"/><Relationship Id="rId20" Type="http://schemas.openxmlformats.org/officeDocument/2006/relationships/font" Target="fonts/RubikMedium-regular.fntdata"/><Relationship Id="rId22" Type="http://schemas.openxmlformats.org/officeDocument/2006/relationships/font" Target="fonts/RubikMedium-italic.fntdata"/><Relationship Id="rId21" Type="http://schemas.openxmlformats.org/officeDocument/2006/relationships/font" Target="fonts/RubikMedium-bold.fntdata"/><Relationship Id="rId24" Type="http://schemas.openxmlformats.org/officeDocument/2006/relationships/font" Target="fonts/SpaceMono-regular.fntdata"/><Relationship Id="rId23" Type="http://schemas.openxmlformats.org/officeDocument/2006/relationships/font" Target="fonts/RubikMedium-boldItalic.fntdata"/><Relationship Id="rId26" Type="http://schemas.openxmlformats.org/officeDocument/2006/relationships/font" Target="fonts/SpaceMono-italic.fntdata"/><Relationship Id="rId25" Type="http://schemas.openxmlformats.org/officeDocument/2006/relationships/font" Target="fonts/SpaceMono-bold.fntdata"/><Relationship Id="rId28" Type="http://schemas.openxmlformats.org/officeDocument/2006/relationships/font" Target="fonts/Roboto-regular.fntdata"/><Relationship Id="rId27" Type="http://schemas.openxmlformats.org/officeDocument/2006/relationships/font" Target="fonts/SpaceMono-boldItalic.fntdata"/><Relationship Id="rId29" Type="http://schemas.openxmlformats.org/officeDocument/2006/relationships/font" Target="fonts/Roboto-bold.fntdata"/><Relationship Id="rId51" Type="http://schemas.openxmlformats.org/officeDocument/2006/relationships/font" Target="fonts/RobotoMono-boldItalic.fntdata"/><Relationship Id="rId50" Type="http://schemas.openxmlformats.org/officeDocument/2006/relationships/font" Target="fonts/RobotoMono-italic.fntdata"/><Relationship Id="rId53" Type="http://schemas.openxmlformats.org/officeDocument/2006/relationships/font" Target="fonts/InterMedium-bold.fntdata"/><Relationship Id="rId52" Type="http://schemas.openxmlformats.org/officeDocument/2006/relationships/font" Target="fonts/InterMedium-regular.fntdata"/><Relationship Id="rId11" Type="http://schemas.openxmlformats.org/officeDocument/2006/relationships/slide" Target="slides/slide6.xml"/><Relationship Id="rId55" Type="http://schemas.openxmlformats.org/officeDocument/2006/relationships/font" Target="fonts/SpaceGrotesk-bold.fntdata"/><Relationship Id="rId10" Type="http://schemas.openxmlformats.org/officeDocument/2006/relationships/slide" Target="slides/slide5.xml"/><Relationship Id="rId54" Type="http://schemas.openxmlformats.org/officeDocument/2006/relationships/font" Target="fonts/SpaceGrotesk-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2.png>
</file>

<file path=ppt/media/image16.png>
</file>

<file path=ppt/media/image18.png>
</file>

<file path=ppt/media/image19.png>
</file>

<file path=ppt/media/image2.png>
</file>

<file path=ppt/media/image21.png>
</file>

<file path=ppt/media/image22.png>
</file>

<file path=ppt/media/image23.png>
</file>

<file path=ppt/media/image24.jpg>
</file>

<file path=ppt/media/image25.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483d04dc05_0_0: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483d04dc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51b062c294_0_36: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51b062c29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Inter"/>
                <a:ea typeface="Inter"/>
                <a:cs typeface="Inter"/>
                <a:sym typeface="Inter"/>
              </a:rPr>
              <a:t>Recommended Duration: </a:t>
            </a:r>
            <a:r>
              <a:rPr lang="en">
                <a:latin typeface="Inter"/>
                <a:ea typeface="Inter"/>
                <a:cs typeface="Inter"/>
                <a:sym typeface="Inter"/>
              </a:rPr>
              <a:t>10 minutes per worksheet</a:t>
            </a:r>
            <a:endParaRPr>
              <a:latin typeface="Inter"/>
              <a:ea typeface="Inter"/>
              <a:cs typeface="Inter"/>
              <a:sym typeface="Inter"/>
            </a:endParaRPr>
          </a:p>
          <a:p>
            <a:pPr indent="0" lvl="0" marL="0" rtl="0" algn="l">
              <a:spcBef>
                <a:spcPts val="0"/>
              </a:spcBef>
              <a:spcAft>
                <a:spcPts val="0"/>
              </a:spcAft>
              <a:buClr>
                <a:schemeClr val="dk1"/>
              </a:buClr>
              <a:buSzPts val="1100"/>
              <a:buFont typeface="Arial"/>
              <a:buNone/>
            </a:pPr>
            <a:r>
              <a:rPr b="1" lang="en">
                <a:solidFill>
                  <a:schemeClr val="dk1"/>
                </a:solidFill>
                <a:latin typeface="Inter"/>
                <a:ea typeface="Inter"/>
                <a:cs typeface="Inter"/>
                <a:sym typeface="Inter"/>
              </a:rPr>
              <a:t>💎  Pro-tip: </a:t>
            </a:r>
            <a:r>
              <a:rPr lang="en">
                <a:solidFill>
                  <a:schemeClr val="dk1"/>
                </a:solidFill>
                <a:latin typeface="Inter"/>
                <a:ea typeface="Inter"/>
                <a:cs typeface="Inter"/>
                <a:sym typeface="Inter"/>
              </a:rPr>
              <a:t>The same information might make its way into other types of value additions. Try to spend no more than 20 minutes per worksheet – you can keep coming back after you’ve looked at other value additions. </a:t>
            </a:r>
            <a:endParaRPr>
              <a:solidFill>
                <a:srgbClr val="DB591E"/>
              </a:solidFill>
              <a:latin typeface="Inter"/>
              <a:ea typeface="Inter"/>
              <a:cs typeface="Inter"/>
              <a:sym typeface="Inte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51b062c294_0_45: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151b062c29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Inter"/>
                <a:ea typeface="Inter"/>
                <a:cs typeface="Inter"/>
                <a:sym typeface="Inter"/>
              </a:rPr>
              <a:t>Recommended Duration: </a:t>
            </a:r>
            <a:r>
              <a:rPr lang="en">
                <a:latin typeface="Inter"/>
                <a:ea typeface="Inter"/>
                <a:cs typeface="Inter"/>
                <a:sym typeface="Inter"/>
              </a:rPr>
              <a:t>10 minutes per worksheet</a:t>
            </a:r>
            <a:endParaRPr>
              <a:latin typeface="Inter"/>
              <a:ea typeface="Inter"/>
              <a:cs typeface="Inter"/>
              <a:sym typeface="Inter"/>
            </a:endParaRPr>
          </a:p>
          <a:p>
            <a:pPr indent="0" lvl="0" marL="0" rtl="0" algn="l">
              <a:spcBef>
                <a:spcPts val="0"/>
              </a:spcBef>
              <a:spcAft>
                <a:spcPts val="0"/>
              </a:spcAft>
              <a:buClr>
                <a:schemeClr val="dk1"/>
              </a:buClr>
              <a:buSzPts val="1100"/>
              <a:buFont typeface="Arial"/>
              <a:buNone/>
            </a:pPr>
            <a:r>
              <a:rPr b="1" lang="en">
                <a:solidFill>
                  <a:schemeClr val="dk1"/>
                </a:solidFill>
                <a:latin typeface="Inter"/>
                <a:ea typeface="Inter"/>
                <a:cs typeface="Inter"/>
                <a:sym typeface="Inter"/>
              </a:rPr>
              <a:t>💎  Pro-tip: </a:t>
            </a:r>
            <a:r>
              <a:rPr lang="en">
                <a:solidFill>
                  <a:schemeClr val="dk1"/>
                </a:solidFill>
                <a:latin typeface="Inter"/>
                <a:ea typeface="Inter"/>
                <a:cs typeface="Inter"/>
                <a:sym typeface="Inter"/>
              </a:rPr>
              <a:t>The same information might make its way into other types of value additions. Try to spend no more than 20 minutes per worksheet – you can keep coming back after you’ve looked at other value additions. </a:t>
            </a:r>
            <a:endParaRPr>
              <a:solidFill>
                <a:srgbClr val="DB591E"/>
              </a:solidFill>
              <a:latin typeface="Inter"/>
              <a:ea typeface="Inter"/>
              <a:cs typeface="Inter"/>
              <a:sym typeface="Inte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518485f29b_0_178: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518485f29b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483d04dc05_0_6: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483d04dc0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483d04dc05_0_12: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483d04dc0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51858ba1f8_0_0: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51858ba1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518485f29b_0_0: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518485f2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518485f29b_0_7: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518485f29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518485f29b_0_13: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518485f29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518485f29b_0_19: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518485f29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518485f29b_0_28: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518485f29b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Inter"/>
                <a:ea typeface="Inter"/>
                <a:cs typeface="Inter"/>
                <a:sym typeface="Inter"/>
              </a:rPr>
              <a:t>Recommended Duration: </a:t>
            </a:r>
            <a:r>
              <a:rPr lang="en">
                <a:latin typeface="Inter"/>
                <a:ea typeface="Inter"/>
                <a:cs typeface="Inter"/>
                <a:sym typeface="Inter"/>
              </a:rPr>
              <a:t>10</a:t>
            </a:r>
            <a:r>
              <a:rPr lang="en">
                <a:latin typeface="Inter"/>
                <a:ea typeface="Inter"/>
                <a:cs typeface="Inter"/>
                <a:sym typeface="Inter"/>
              </a:rPr>
              <a:t> minutes</a:t>
            </a:r>
            <a:r>
              <a:rPr lang="en">
                <a:latin typeface="Inter"/>
                <a:ea typeface="Inter"/>
                <a:cs typeface="Inter"/>
                <a:sym typeface="Inter"/>
              </a:rPr>
              <a:t> per worksheet</a:t>
            </a:r>
            <a:endParaRPr>
              <a:latin typeface="Inter"/>
              <a:ea typeface="Inter"/>
              <a:cs typeface="Inter"/>
              <a:sym typeface="Inter"/>
            </a:endParaRPr>
          </a:p>
          <a:p>
            <a:pPr indent="0" lvl="0" marL="0" rtl="0" algn="l">
              <a:spcBef>
                <a:spcPts val="0"/>
              </a:spcBef>
              <a:spcAft>
                <a:spcPts val="0"/>
              </a:spcAft>
              <a:buClr>
                <a:schemeClr val="dk1"/>
              </a:buClr>
              <a:buSzPts val="1100"/>
              <a:buFont typeface="Arial"/>
              <a:buNone/>
            </a:pPr>
            <a:r>
              <a:rPr b="1" lang="en">
                <a:solidFill>
                  <a:schemeClr val="dk1"/>
                </a:solidFill>
                <a:latin typeface="Inter"/>
                <a:ea typeface="Inter"/>
                <a:cs typeface="Inter"/>
                <a:sym typeface="Inter"/>
              </a:rPr>
              <a:t>💎  Pro-tip: </a:t>
            </a:r>
            <a:r>
              <a:rPr lang="en">
                <a:solidFill>
                  <a:schemeClr val="dk1"/>
                </a:solidFill>
                <a:latin typeface="Inter"/>
                <a:ea typeface="Inter"/>
                <a:cs typeface="Inter"/>
                <a:sym typeface="Inter"/>
              </a:rPr>
              <a:t>The same information might make its way into other types of value additions. Try to spend no more than 20 minutes per worksheet – you can keep coming back after you’ve looked at other value additions. </a:t>
            </a:r>
            <a:endParaRPr>
              <a:solidFill>
                <a:srgbClr val="DB591E"/>
              </a:solidFill>
              <a:latin typeface="Inter"/>
              <a:ea typeface="Inter"/>
              <a:cs typeface="Inter"/>
              <a:sym typeface="Inte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51b062c294_0_18: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51b062c29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Inter"/>
                <a:ea typeface="Inter"/>
                <a:cs typeface="Inter"/>
                <a:sym typeface="Inter"/>
              </a:rPr>
              <a:t>Recommended Duration: </a:t>
            </a:r>
            <a:r>
              <a:rPr lang="en">
                <a:latin typeface="Inter"/>
                <a:ea typeface="Inter"/>
                <a:cs typeface="Inter"/>
                <a:sym typeface="Inter"/>
              </a:rPr>
              <a:t>10 minutes per worksheet</a:t>
            </a:r>
            <a:endParaRPr>
              <a:latin typeface="Inter"/>
              <a:ea typeface="Inter"/>
              <a:cs typeface="Inter"/>
              <a:sym typeface="Inter"/>
            </a:endParaRPr>
          </a:p>
          <a:p>
            <a:pPr indent="0" lvl="0" marL="0" rtl="0" algn="l">
              <a:spcBef>
                <a:spcPts val="0"/>
              </a:spcBef>
              <a:spcAft>
                <a:spcPts val="0"/>
              </a:spcAft>
              <a:buClr>
                <a:schemeClr val="dk1"/>
              </a:buClr>
              <a:buSzPts val="1100"/>
              <a:buFont typeface="Arial"/>
              <a:buNone/>
            </a:pPr>
            <a:r>
              <a:rPr b="1" lang="en">
                <a:solidFill>
                  <a:schemeClr val="dk1"/>
                </a:solidFill>
                <a:latin typeface="Inter"/>
                <a:ea typeface="Inter"/>
                <a:cs typeface="Inter"/>
                <a:sym typeface="Inter"/>
              </a:rPr>
              <a:t>💎  Pro-tip: </a:t>
            </a:r>
            <a:r>
              <a:rPr lang="en">
                <a:solidFill>
                  <a:schemeClr val="dk1"/>
                </a:solidFill>
                <a:latin typeface="Inter"/>
                <a:ea typeface="Inter"/>
                <a:cs typeface="Inter"/>
                <a:sym typeface="Inter"/>
              </a:rPr>
              <a:t>The same information might make its way into other types of value additions. Try to spend no more than 20 minutes per worksheet – you can keep coming back after you’ve looked at other value additions. </a:t>
            </a:r>
            <a:endParaRPr>
              <a:solidFill>
                <a:srgbClr val="DB591E"/>
              </a:solidFill>
              <a:latin typeface="Inter"/>
              <a:ea typeface="Inter"/>
              <a:cs typeface="Inter"/>
              <a:sym typeface="Inte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51b062c294_0_27: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51b062c29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Inter"/>
                <a:ea typeface="Inter"/>
                <a:cs typeface="Inter"/>
                <a:sym typeface="Inter"/>
              </a:rPr>
              <a:t>Recommended Duration: </a:t>
            </a:r>
            <a:r>
              <a:rPr lang="en">
                <a:latin typeface="Inter"/>
                <a:ea typeface="Inter"/>
                <a:cs typeface="Inter"/>
                <a:sym typeface="Inter"/>
              </a:rPr>
              <a:t>10 minutes per worksheet</a:t>
            </a:r>
            <a:endParaRPr>
              <a:latin typeface="Inter"/>
              <a:ea typeface="Inter"/>
              <a:cs typeface="Inter"/>
              <a:sym typeface="Inter"/>
            </a:endParaRPr>
          </a:p>
          <a:p>
            <a:pPr indent="0" lvl="0" marL="0" rtl="0" algn="l">
              <a:spcBef>
                <a:spcPts val="0"/>
              </a:spcBef>
              <a:spcAft>
                <a:spcPts val="0"/>
              </a:spcAft>
              <a:buClr>
                <a:schemeClr val="dk1"/>
              </a:buClr>
              <a:buSzPts val="1100"/>
              <a:buFont typeface="Arial"/>
              <a:buNone/>
            </a:pPr>
            <a:r>
              <a:rPr b="1" lang="en">
                <a:solidFill>
                  <a:schemeClr val="dk1"/>
                </a:solidFill>
                <a:latin typeface="Inter"/>
                <a:ea typeface="Inter"/>
                <a:cs typeface="Inter"/>
                <a:sym typeface="Inter"/>
              </a:rPr>
              <a:t>💎  Pro-tip: </a:t>
            </a:r>
            <a:r>
              <a:rPr lang="en">
                <a:solidFill>
                  <a:schemeClr val="dk1"/>
                </a:solidFill>
                <a:latin typeface="Inter"/>
                <a:ea typeface="Inter"/>
                <a:cs typeface="Inter"/>
                <a:sym typeface="Inter"/>
              </a:rPr>
              <a:t>The same information might make its way into other types of value additions. Try to spend no more than 20 minutes per worksheet – you can keep coming back after you’ve looked at other value additions. </a:t>
            </a:r>
            <a:endParaRPr>
              <a:solidFill>
                <a:srgbClr val="DB591E"/>
              </a:solidFill>
              <a:latin typeface="Inter"/>
              <a:ea typeface="Inter"/>
              <a:cs typeface="Inter"/>
              <a:sym typeface="Inte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16.png"/><Relationship Id="rId6" Type="http://schemas.openxmlformats.org/officeDocument/2006/relationships/image" Target="../media/image10.png"/><Relationship Id="rId7" Type="http://schemas.openxmlformats.org/officeDocument/2006/relationships/image" Target="../media/image1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6.png"/><Relationship Id="rId4"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image" Target="../media/image3.png"/><Relationship Id="rId7"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1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19.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Section Break" type="title">
  <p:cSld name="TITLE">
    <p:bg>
      <p:bgPr>
        <a:solidFill>
          <a:srgbClr val="090B0C"/>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6398250" y="1600202"/>
            <a:ext cx="10972800" cy="64008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7200"/>
              <a:buNone/>
              <a:defRPr sz="7200">
                <a:solidFill>
                  <a:schemeClr val="lt1"/>
                </a:solidFill>
              </a:defRPr>
            </a:lvl1pPr>
            <a:lvl2pPr lvl="1" rtl="0">
              <a:spcBef>
                <a:spcPts val="0"/>
              </a:spcBef>
              <a:spcAft>
                <a:spcPts val="0"/>
              </a:spcAft>
              <a:buClr>
                <a:schemeClr val="lt1"/>
              </a:buClr>
              <a:buSzPts val="7200"/>
              <a:buNone/>
              <a:defRPr sz="7200">
                <a:solidFill>
                  <a:schemeClr val="lt1"/>
                </a:solidFill>
              </a:defRPr>
            </a:lvl2pPr>
            <a:lvl3pPr lvl="2" rtl="0">
              <a:spcBef>
                <a:spcPts val="0"/>
              </a:spcBef>
              <a:spcAft>
                <a:spcPts val="0"/>
              </a:spcAft>
              <a:buClr>
                <a:schemeClr val="lt1"/>
              </a:buClr>
              <a:buSzPts val="7200"/>
              <a:buNone/>
              <a:defRPr sz="7200">
                <a:solidFill>
                  <a:schemeClr val="lt1"/>
                </a:solidFill>
              </a:defRPr>
            </a:lvl3pPr>
            <a:lvl4pPr lvl="3" rtl="0">
              <a:spcBef>
                <a:spcPts val="0"/>
              </a:spcBef>
              <a:spcAft>
                <a:spcPts val="0"/>
              </a:spcAft>
              <a:buClr>
                <a:schemeClr val="lt1"/>
              </a:buClr>
              <a:buSzPts val="7200"/>
              <a:buNone/>
              <a:defRPr sz="7200">
                <a:solidFill>
                  <a:schemeClr val="lt1"/>
                </a:solidFill>
              </a:defRPr>
            </a:lvl4pPr>
            <a:lvl5pPr lvl="4" rtl="0">
              <a:spcBef>
                <a:spcPts val="0"/>
              </a:spcBef>
              <a:spcAft>
                <a:spcPts val="0"/>
              </a:spcAft>
              <a:buClr>
                <a:schemeClr val="lt1"/>
              </a:buClr>
              <a:buSzPts val="7200"/>
              <a:buNone/>
              <a:defRPr sz="7200">
                <a:solidFill>
                  <a:schemeClr val="lt1"/>
                </a:solidFill>
              </a:defRPr>
            </a:lvl5pPr>
            <a:lvl6pPr lvl="5" rtl="0">
              <a:spcBef>
                <a:spcPts val="0"/>
              </a:spcBef>
              <a:spcAft>
                <a:spcPts val="0"/>
              </a:spcAft>
              <a:buClr>
                <a:schemeClr val="lt1"/>
              </a:buClr>
              <a:buSzPts val="7200"/>
              <a:buNone/>
              <a:defRPr sz="7200">
                <a:solidFill>
                  <a:schemeClr val="lt1"/>
                </a:solidFill>
              </a:defRPr>
            </a:lvl6pPr>
            <a:lvl7pPr lvl="6" rtl="0">
              <a:spcBef>
                <a:spcPts val="0"/>
              </a:spcBef>
              <a:spcAft>
                <a:spcPts val="0"/>
              </a:spcAft>
              <a:buClr>
                <a:schemeClr val="lt1"/>
              </a:buClr>
              <a:buSzPts val="7200"/>
              <a:buNone/>
              <a:defRPr sz="7200">
                <a:solidFill>
                  <a:schemeClr val="lt1"/>
                </a:solidFill>
              </a:defRPr>
            </a:lvl7pPr>
            <a:lvl8pPr lvl="7" rtl="0">
              <a:spcBef>
                <a:spcPts val="0"/>
              </a:spcBef>
              <a:spcAft>
                <a:spcPts val="0"/>
              </a:spcAft>
              <a:buClr>
                <a:schemeClr val="lt1"/>
              </a:buClr>
              <a:buSzPts val="7200"/>
              <a:buNone/>
              <a:defRPr sz="7200">
                <a:solidFill>
                  <a:schemeClr val="lt1"/>
                </a:solidFill>
              </a:defRPr>
            </a:lvl8pPr>
            <a:lvl9pPr lvl="8" rtl="0">
              <a:spcBef>
                <a:spcPts val="0"/>
              </a:spcBef>
              <a:spcAft>
                <a:spcPts val="0"/>
              </a:spcAft>
              <a:buClr>
                <a:schemeClr val="lt1"/>
              </a:buClr>
              <a:buSzPts val="7200"/>
              <a:buNone/>
              <a:defRPr sz="7200">
                <a:solidFill>
                  <a:schemeClr val="lt1"/>
                </a:solidFill>
              </a:defRPr>
            </a:lvl9pPr>
          </a:lstStyle>
          <a:p/>
        </p:txBody>
      </p:sp>
      <p:sp>
        <p:nvSpPr>
          <p:cNvPr id="10" name="Google Shape;10;p2"/>
          <p:cNvSpPr txBox="1"/>
          <p:nvPr>
            <p:ph idx="1" type="subTitle"/>
          </p:nvPr>
        </p:nvSpPr>
        <p:spPr>
          <a:xfrm>
            <a:off x="6398250" y="894080"/>
            <a:ext cx="10972800" cy="759900"/>
          </a:xfrm>
          <a:prstGeom prst="rect">
            <a:avLst/>
          </a:prstGeom>
        </p:spPr>
        <p:txBody>
          <a:bodyPr anchorCtr="0" anchor="t" bIns="182850" lIns="182850" spcFirstLastPara="1" rIns="182850" wrap="square" tIns="182850">
            <a:noAutofit/>
          </a:bodyPr>
          <a:lstStyle>
            <a:lvl1pPr lv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11" name="Google Shape;11;p2"/>
          <p:cNvPicPr preferRelativeResize="0"/>
          <p:nvPr/>
        </p:nvPicPr>
        <p:blipFill rotWithShape="1">
          <a:blip r:embed="rId2">
            <a:alphaModFix/>
          </a:blip>
          <a:srcRect b="2533" l="55835" r="2002" t="33658"/>
          <a:stretch/>
        </p:blipFill>
        <p:spPr>
          <a:xfrm flipH="1">
            <a:off x="-6" y="0"/>
            <a:ext cx="4515555" cy="5163285"/>
          </a:xfrm>
          <a:prstGeom prst="rect">
            <a:avLst/>
          </a:prstGeom>
          <a:noFill/>
          <a:ln>
            <a:noFill/>
          </a:ln>
        </p:spPr>
      </p:pic>
      <p:pic>
        <p:nvPicPr>
          <p:cNvPr id="12" name="Google Shape;12;p2"/>
          <p:cNvPicPr preferRelativeResize="0"/>
          <p:nvPr/>
        </p:nvPicPr>
        <p:blipFill rotWithShape="1">
          <a:blip r:embed="rId2">
            <a:alphaModFix/>
          </a:blip>
          <a:srcRect b="2533" l="55835" r="2002" t="33658"/>
          <a:stretch/>
        </p:blipFill>
        <p:spPr>
          <a:xfrm flipH="1">
            <a:off x="-6" y="4895114"/>
            <a:ext cx="4515555" cy="5163285"/>
          </a:xfrm>
          <a:prstGeom prst="rect">
            <a:avLst/>
          </a:prstGeom>
          <a:noFill/>
          <a:ln>
            <a:noFill/>
          </a:ln>
        </p:spPr>
      </p:pic>
    </p:spTree>
  </p:cSld>
  <p:clrMapOvr>
    <a:masterClrMapping/>
  </p:clrMapOvr>
  <p:extLst>
    <p:ext uri="{DCECCB84-F9BA-43D5-87BE-67443E8EF086}">
      <p15:sldGuideLst>
        <p15:guide id="1" pos="3900">
          <p15:clr>
            <a:srgbClr val="00FF00"/>
          </p15:clr>
        </p15:guide>
        <p15:guide id="2" pos="4032">
          <p15:clr>
            <a:srgbClr val="00FF00"/>
          </p15:clr>
        </p15:guide>
        <p15:guide id="3" pos="7486">
          <p15:clr>
            <a:srgbClr val="00FF00"/>
          </p15:clr>
        </p15:guide>
        <p15:guide id="4" pos="7622">
          <p15:clr>
            <a:srgbClr val="00FF0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Table of Contents - Dark">
  <p:cSld name="TITLE_1_2_1">
    <p:bg>
      <p:bgPr>
        <a:solidFill>
          <a:srgbClr val="090B0C"/>
        </a:solidFill>
      </p:bgPr>
    </p:bg>
    <p:spTree>
      <p:nvGrpSpPr>
        <p:cNvPr id="62" name="Shape 62"/>
        <p:cNvGrpSpPr/>
        <p:nvPr/>
      </p:nvGrpSpPr>
      <p:grpSpPr>
        <a:xfrm>
          <a:off x="0" y="0"/>
          <a:ext cx="0" cy="0"/>
          <a:chOff x="0" y="0"/>
          <a:chExt cx="0" cy="0"/>
        </a:xfrm>
      </p:grpSpPr>
      <p:sp>
        <p:nvSpPr>
          <p:cNvPr id="63" name="Google Shape;63;p11"/>
          <p:cNvSpPr txBox="1"/>
          <p:nvPr>
            <p:ph type="ctrTitle"/>
          </p:nvPr>
        </p:nvSpPr>
        <p:spPr>
          <a:xfrm>
            <a:off x="4946900" y="1600212"/>
            <a:ext cx="12625200" cy="6400800"/>
          </a:xfrm>
          <a:prstGeom prst="rect">
            <a:avLst/>
          </a:prstGeom>
        </p:spPr>
        <p:txBody>
          <a:bodyPr anchorCtr="0" anchor="t" bIns="182850" lIns="182850" spcFirstLastPara="1" rIns="182850" wrap="square" tIns="182850">
            <a:noAutofit/>
          </a:bodyPr>
          <a:lstStyle>
            <a:lvl1pPr lvl="0" rtl="0">
              <a:spcBef>
                <a:spcPts val="0"/>
              </a:spcBef>
              <a:spcAft>
                <a:spcPts val="0"/>
              </a:spcAft>
              <a:buClr>
                <a:srgbClr val="CDDCDC"/>
              </a:buClr>
              <a:buSzPts val="4800"/>
              <a:buNone/>
              <a:defRPr sz="4800">
                <a:solidFill>
                  <a:srgbClr val="CDDCDC"/>
                </a:solidFill>
              </a:defRPr>
            </a:lvl1pPr>
            <a:lvl2pPr lvl="1" rtl="0">
              <a:spcBef>
                <a:spcPts val="0"/>
              </a:spcBef>
              <a:spcAft>
                <a:spcPts val="0"/>
              </a:spcAft>
              <a:buClr>
                <a:srgbClr val="CDDCDC"/>
              </a:buClr>
              <a:buSzPts val="4800"/>
              <a:buNone/>
              <a:defRPr sz="4800">
                <a:solidFill>
                  <a:srgbClr val="CDDCDC"/>
                </a:solidFill>
              </a:defRPr>
            </a:lvl2pPr>
            <a:lvl3pPr lvl="2" rtl="0">
              <a:spcBef>
                <a:spcPts val="0"/>
              </a:spcBef>
              <a:spcAft>
                <a:spcPts val="0"/>
              </a:spcAft>
              <a:buClr>
                <a:srgbClr val="CDDCDC"/>
              </a:buClr>
              <a:buSzPts val="4800"/>
              <a:buNone/>
              <a:defRPr sz="4800">
                <a:solidFill>
                  <a:srgbClr val="CDDCDC"/>
                </a:solidFill>
              </a:defRPr>
            </a:lvl3pPr>
            <a:lvl4pPr lvl="3" rtl="0">
              <a:spcBef>
                <a:spcPts val="0"/>
              </a:spcBef>
              <a:spcAft>
                <a:spcPts val="0"/>
              </a:spcAft>
              <a:buClr>
                <a:srgbClr val="CDDCDC"/>
              </a:buClr>
              <a:buSzPts val="4800"/>
              <a:buNone/>
              <a:defRPr sz="4800">
                <a:solidFill>
                  <a:srgbClr val="CDDCDC"/>
                </a:solidFill>
              </a:defRPr>
            </a:lvl4pPr>
            <a:lvl5pPr lvl="4" rtl="0">
              <a:spcBef>
                <a:spcPts val="0"/>
              </a:spcBef>
              <a:spcAft>
                <a:spcPts val="0"/>
              </a:spcAft>
              <a:buClr>
                <a:srgbClr val="CDDCDC"/>
              </a:buClr>
              <a:buSzPts val="4800"/>
              <a:buNone/>
              <a:defRPr sz="4800">
                <a:solidFill>
                  <a:srgbClr val="CDDCDC"/>
                </a:solidFill>
              </a:defRPr>
            </a:lvl5pPr>
            <a:lvl6pPr lvl="5" rtl="0">
              <a:spcBef>
                <a:spcPts val="0"/>
              </a:spcBef>
              <a:spcAft>
                <a:spcPts val="0"/>
              </a:spcAft>
              <a:buClr>
                <a:srgbClr val="CDDCDC"/>
              </a:buClr>
              <a:buSzPts val="4800"/>
              <a:buNone/>
              <a:defRPr sz="4800">
                <a:solidFill>
                  <a:srgbClr val="CDDCDC"/>
                </a:solidFill>
              </a:defRPr>
            </a:lvl6pPr>
            <a:lvl7pPr lvl="6" rtl="0">
              <a:spcBef>
                <a:spcPts val="0"/>
              </a:spcBef>
              <a:spcAft>
                <a:spcPts val="0"/>
              </a:spcAft>
              <a:buClr>
                <a:srgbClr val="CDDCDC"/>
              </a:buClr>
              <a:buSzPts val="4800"/>
              <a:buNone/>
              <a:defRPr sz="4800">
                <a:solidFill>
                  <a:srgbClr val="CDDCDC"/>
                </a:solidFill>
              </a:defRPr>
            </a:lvl7pPr>
            <a:lvl8pPr lvl="7" rtl="0">
              <a:spcBef>
                <a:spcPts val="0"/>
              </a:spcBef>
              <a:spcAft>
                <a:spcPts val="0"/>
              </a:spcAft>
              <a:buClr>
                <a:srgbClr val="CDDCDC"/>
              </a:buClr>
              <a:buSzPts val="4800"/>
              <a:buNone/>
              <a:defRPr sz="4800">
                <a:solidFill>
                  <a:srgbClr val="CDDCDC"/>
                </a:solidFill>
              </a:defRPr>
            </a:lvl8pPr>
            <a:lvl9pPr lvl="8" rtl="0">
              <a:spcBef>
                <a:spcPts val="0"/>
              </a:spcBef>
              <a:spcAft>
                <a:spcPts val="0"/>
              </a:spcAft>
              <a:buClr>
                <a:srgbClr val="CDDCDC"/>
              </a:buClr>
              <a:buSzPts val="4800"/>
              <a:buNone/>
              <a:defRPr sz="4800">
                <a:solidFill>
                  <a:srgbClr val="CDDCDC"/>
                </a:solidFill>
              </a:defRPr>
            </a:lvl9pPr>
          </a:lstStyle>
          <a:p/>
        </p:txBody>
      </p:sp>
      <p:sp>
        <p:nvSpPr>
          <p:cNvPr id="64" name="Google Shape;64;p11"/>
          <p:cNvSpPr txBox="1"/>
          <p:nvPr>
            <p:ph idx="1" type="subTitle"/>
          </p:nvPr>
        </p:nvSpPr>
        <p:spPr>
          <a:xfrm>
            <a:off x="4946900" y="685800"/>
            <a:ext cx="10972800" cy="9144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65" name="Google Shape;65;p11"/>
          <p:cNvPicPr preferRelativeResize="0"/>
          <p:nvPr/>
        </p:nvPicPr>
        <p:blipFill rotWithShape="1">
          <a:blip r:embed="rId2">
            <a:alphaModFix amt="60000"/>
          </a:blip>
          <a:srcRect b="2533" l="55835" r="2002" t="33658"/>
          <a:stretch/>
        </p:blipFill>
        <p:spPr>
          <a:xfrm flipH="1" rot="5400000">
            <a:off x="301952" y="-301948"/>
            <a:ext cx="4210049" cy="4813947"/>
          </a:xfrm>
          <a:prstGeom prst="rect">
            <a:avLst/>
          </a:prstGeom>
          <a:noFill/>
          <a:ln>
            <a:noFill/>
          </a:ln>
        </p:spPr>
      </p:pic>
      <p:pic>
        <p:nvPicPr>
          <p:cNvPr id="66" name="Google Shape;66;p11"/>
          <p:cNvPicPr preferRelativeResize="0"/>
          <p:nvPr/>
        </p:nvPicPr>
        <p:blipFill rotWithShape="1">
          <a:blip r:embed="rId2">
            <a:alphaModFix amt="60000"/>
          </a:blip>
          <a:srcRect b="2533" l="55835" r="2002" t="33658"/>
          <a:stretch/>
        </p:blipFill>
        <p:spPr>
          <a:xfrm flipH="1" rot="-5400000">
            <a:off x="285213" y="5525961"/>
            <a:ext cx="4229098" cy="4835775"/>
          </a:xfrm>
          <a:prstGeom prst="rect">
            <a:avLst/>
          </a:prstGeom>
          <a:noFill/>
          <a:ln>
            <a:noFill/>
          </a:ln>
        </p:spPr>
      </p:pic>
      <p:pic>
        <p:nvPicPr>
          <p:cNvPr id="67" name="Google Shape;67;p11"/>
          <p:cNvPicPr preferRelativeResize="0"/>
          <p:nvPr/>
        </p:nvPicPr>
        <p:blipFill rotWithShape="1">
          <a:blip r:embed="rId2">
            <a:alphaModFix amt="60000"/>
          </a:blip>
          <a:srcRect b="31460" l="56214" r="1623" t="6742"/>
          <a:stretch/>
        </p:blipFill>
        <p:spPr>
          <a:xfrm flipH="1" rot="-5400000">
            <a:off x="216024" y="2244777"/>
            <a:ext cx="4360026" cy="4828323"/>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upplementary Section with Subtitle" type="tx">
  <p:cSld name="TITLE_AND_BODY">
    <p:spTree>
      <p:nvGrpSpPr>
        <p:cNvPr id="68" name="Shape 68"/>
        <p:cNvGrpSpPr/>
        <p:nvPr/>
      </p:nvGrpSpPr>
      <p:grpSpPr>
        <a:xfrm>
          <a:off x="0" y="0"/>
          <a:ext cx="0" cy="0"/>
          <a:chOff x="0" y="0"/>
          <a:chExt cx="0" cy="0"/>
        </a:xfrm>
      </p:grpSpPr>
      <p:cxnSp>
        <p:nvCxnSpPr>
          <p:cNvPr id="69" name="Google Shape;69;p12"/>
          <p:cNvCxnSpPr/>
          <p:nvPr/>
        </p:nvCxnSpPr>
        <p:spPr>
          <a:xfrm>
            <a:off x="6400800" y="670560"/>
            <a:ext cx="11201400" cy="0"/>
          </a:xfrm>
          <a:prstGeom prst="straightConnector1">
            <a:avLst/>
          </a:prstGeom>
          <a:noFill/>
          <a:ln cap="flat" cmpd="sng" w="38100">
            <a:solidFill>
              <a:schemeClr val="dk2"/>
            </a:solidFill>
            <a:prstDash val="solid"/>
            <a:round/>
            <a:headEnd len="sm" w="sm" type="none"/>
            <a:tailEnd len="sm" w="sm" type="none"/>
          </a:ln>
        </p:spPr>
      </p:cxnSp>
      <p:cxnSp>
        <p:nvCxnSpPr>
          <p:cNvPr id="70" name="Google Shape;70;p12"/>
          <p:cNvCxnSpPr/>
          <p:nvPr/>
        </p:nvCxnSpPr>
        <p:spPr>
          <a:xfrm>
            <a:off x="6400800" y="9387840"/>
            <a:ext cx="11191500" cy="0"/>
          </a:xfrm>
          <a:prstGeom prst="straightConnector1">
            <a:avLst/>
          </a:prstGeom>
          <a:noFill/>
          <a:ln cap="flat" cmpd="sng" w="19050">
            <a:solidFill>
              <a:schemeClr val="dk2"/>
            </a:solidFill>
            <a:prstDash val="solid"/>
            <a:round/>
            <a:headEnd len="sm" w="sm" type="none"/>
            <a:tailEnd len="sm" w="sm" type="none"/>
          </a:ln>
        </p:spPr>
      </p:cxnSp>
      <p:sp>
        <p:nvSpPr>
          <p:cNvPr id="71" name="Google Shape;71;p12"/>
          <p:cNvSpPr txBox="1"/>
          <p:nvPr>
            <p:ph type="title"/>
          </p:nvPr>
        </p:nvSpPr>
        <p:spPr>
          <a:xfrm>
            <a:off x="6400800" y="838205"/>
            <a:ext cx="11201400" cy="54864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72" name="Google Shape;72;p12"/>
          <p:cNvSpPr txBox="1"/>
          <p:nvPr>
            <p:ph idx="1" type="subTitle"/>
          </p:nvPr>
        </p:nvSpPr>
        <p:spPr>
          <a:xfrm>
            <a:off x="6400800" y="7315200"/>
            <a:ext cx="11201400" cy="1828800"/>
          </a:xfrm>
          <a:prstGeom prst="rect">
            <a:avLst/>
          </a:prstGeom>
        </p:spPr>
        <p:txBody>
          <a:bodyPr anchorCtr="0" anchor="b" bIns="182850" lIns="182850" spcFirstLastPara="1" rIns="182850" wrap="square" tIns="18285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73" name="Google Shape;73;p12"/>
          <p:cNvGrpSpPr/>
          <p:nvPr/>
        </p:nvGrpSpPr>
        <p:grpSpPr>
          <a:xfrm>
            <a:off x="-5" y="-9000"/>
            <a:ext cx="6200927" cy="10067403"/>
            <a:chOff x="-5" y="-9000"/>
            <a:chExt cx="6200927" cy="10067403"/>
          </a:xfrm>
        </p:grpSpPr>
        <p:pic>
          <p:nvPicPr>
            <p:cNvPr id="74" name="Google Shape;74;p12"/>
            <p:cNvPicPr preferRelativeResize="0"/>
            <p:nvPr/>
          </p:nvPicPr>
          <p:blipFill rotWithShape="1">
            <a:blip r:embed="rId2">
              <a:alphaModFix/>
            </a:blip>
            <a:srcRect b="21064" l="0" r="0" t="21064"/>
            <a:stretch/>
          </p:blipFill>
          <p:spPr>
            <a:xfrm rot="10800000">
              <a:off x="1" y="2645048"/>
              <a:ext cx="6189774" cy="2015277"/>
            </a:xfrm>
            <a:prstGeom prst="rect">
              <a:avLst/>
            </a:prstGeom>
            <a:noFill/>
            <a:ln>
              <a:noFill/>
            </a:ln>
          </p:spPr>
        </p:pic>
        <p:pic>
          <p:nvPicPr>
            <p:cNvPr id="75" name="Google Shape;75;p12"/>
            <p:cNvPicPr preferRelativeResize="0"/>
            <p:nvPr/>
          </p:nvPicPr>
          <p:blipFill rotWithShape="1">
            <a:blip r:embed="rId3">
              <a:alphaModFix/>
            </a:blip>
            <a:srcRect b="10473" l="0" r="0" t="10481"/>
            <a:stretch/>
          </p:blipFill>
          <p:spPr>
            <a:xfrm rot="10800000">
              <a:off x="0" y="7305375"/>
              <a:ext cx="6190494" cy="2753027"/>
            </a:xfrm>
            <a:prstGeom prst="rect">
              <a:avLst/>
            </a:prstGeom>
            <a:noFill/>
            <a:ln>
              <a:noFill/>
            </a:ln>
          </p:spPr>
        </p:pic>
        <p:pic>
          <p:nvPicPr>
            <p:cNvPr id="76" name="Google Shape;76;p12"/>
            <p:cNvPicPr preferRelativeResize="0"/>
            <p:nvPr/>
          </p:nvPicPr>
          <p:blipFill rotWithShape="1">
            <a:blip r:embed="rId4">
              <a:alphaModFix/>
            </a:blip>
            <a:srcRect b="11390" l="0" r="0" t="11383"/>
            <a:stretch/>
          </p:blipFill>
          <p:spPr>
            <a:xfrm flipH="1" rot="10800000">
              <a:off x="0" y="-9000"/>
              <a:ext cx="6200922" cy="2694275"/>
            </a:xfrm>
            <a:prstGeom prst="rect">
              <a:avLst/>
            </a:prstGeom>
            <a:noFill/>
            <a:ln>
              <a:noFill/>
            </a:ln>
          </p:spPr>
        </p:pic>
        <p:pic>
          <p:nvPicPr>
            <p:cNvPr id="77" name="Google Shape;77;p12"/>
            <p:cNvPicPr preferRelativeResize="0"/>
            <p:nvPr/>
          </p:nvPicPr>
          <p:blipFill rotWithShape="1">
            <a:blip r:embed="rId5">
              <a:alphaModFix/>
            </a:blip>
            <a:srcRect b="11325" l="0" r="0" t="3647"/>
            <a:stretch/>
          </p:blipFill>
          <p:spPr>
            <a:xfrm flipH="1">
              <a:off x="-5" y="4381425"/>
              <a:ext cx="6190480" cy="2961477"/>
            </a:xfrm>
            <a:prstGeom prst="rect">
              <a:avLst/>
            </a:prstGeom>
            <a:noFill/>
            <a:ln>
              <a:noFill/>
            </a:ln>
          </p:spPr>
        </p:pic>
      </p:gr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upplementary Section with Description">
  <p:cSld name="TITLE_AND_BODY_4">
    <p:spTree>
      <p:nvGrpSpPr>
        <p:cNvPr id="78" name="Shape 78"/>
        <p:cNvGrpSpPr/>
        <p:nvPr/>
      </p:nvGrpSpPr>
      <p:grpSpPr>
        <a:xfrm>
          <a:off x="0" y="0"/>
          <a:ext cx="0" cy="0"/>
          <a:chOff x="0" y="0"/>
          <a:chExt cx="0" cy="0"/>
        </a:xfrm>
      </p:grpSpPr>
      <p:cxnSp>
        <p:nvCxnSpPr>
          <p:cNvPr id="79" name="Google Shape;79;p13"/>
          <p:cNvCxnSpPr/>
          <p:nvPr/>
        </p:nvCxnSpPr>
        <p:spPr>
          <a:xfrm>
            <a:off x="6400922" y="670560"/>
            <a:ext cx="11201400" cy="0"/>
          </a:xfrm>
          <a:prstGeom prst="straightConnector1">
            <a:avLst/>
          </a:prstGeom>
          <a:noFill/>
          <a:ln cap="flat" cmpd="sng" w="38100">
            <a:solidFill>
              <a:schemeClr val="dk2"/>
            </a:solidFill>
            <a:prstDash val="solid"/>
            <a:round/>
            <a:headEnd len="sm" w="sm" type="none"/>
            <a:tailEnd len="sm" w="sm" type="none"/>
          </a:ln>
        </p:spPr>
      </p:cxnSp>
      <p:cxnSp>
        <p:nvCxnSpPr>
          <p:cNvPr id="80" name="Google Shape;80;p13"/>
          <p:cNvCxnSpPr/>
          <p:nvPr/>
        </p:nvCxnSpPr>
        <p:spPr>
          <a:xfrm>
            <a:off x="6401583" y="9387840"/>
            <a:ext cx="11191500" cy="0"/>
          </a:xfrm>
          <a:prstGeom prst="straightConnector1">
            <a:avLst/>
          </a:prstGeom>
          <a:noFill/>
          <a:ln cap="flat" cmpd="sng" w="19050">
            <a:solidFill>
              <a:schemeClr val="dk2"/>
            </a:solidFill>
            <a:prstDash val="solid"/>
            <a:round/>
            <a:headEnd len="sm" w="sm" type="none"/>
            <a:tailEnd len="sm" w="sm" type="none"/>
          </a:ln>
        </p:spPr>
      </p:cxnSp>
      <p:sp>
        <p:nvSpPr>
          <p:cNvPr id="81" name="Google Shape;81;p13"/>
          <p:cNvSpPr txBox="1"/>
          <p:nvPr>
            <p:ph type="title"/>
          </p:nvPr>
        </p:nvSpPr>
        <p:spPr>
          <a:xfrm>
            <a:off x="6400922" y="838200"/>
            <a:ext cx="11201400" cy="36576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82" name="Google Shape;82;p13"/>
          <p:cNvSpPr txBox="1"/>
          <p:nvPr>
            <p:ph idx="1" type="body"/>
          </p:nvPr>
        </p:nvSpPr>
        <p:spPr>
          <a:xfrm>
            <a:off x="6400800" y="5486400"/>
            <a:ext cx="11201400" cy="3657600"/>
          </a:xfrm>
          <a:prstGeom prst="rect">
            <a:avLst/>
          </a:prstGeom>
        </p:spPr>
        <p:txBody>
          <a:bodyPr anchorCtr="0" anchor="b" bIns="182850" lIns="182850" spcFirstLastPara="1" rIns="182850" wrap="square" tIns="182850">
            <a:noAutofit/>
          </a:bodyPr>
          <a:lstStyle>
            <a:lvl1pPr indent="-457200" lvl="0" marL="457200" rtl="0">
              <a:spcBef>
                <a:spcPts val="0"/>
              </a:spcBef>
              <a:spcAft>
                <a:spcPts val="0"/>
              </a:spcAft>
              <a:buSzPts val="3600"/>
              <a:buChar char="●"/>
              <a:defRPr/>
            </a:lvl1pPr>
            <a:lvl2pPr indent="-406400" lvl="1" marL="914400" rtl="0">
              <a:spcBef>
                <a:spcPts val="3200"/>
              </a:spcBef>
              <a:spcAft>
                <a:spcPts val="0"/>
              </a:spcAft>
              <a:buSzPts val="2800"/>
              <a:buChar char="○"/>
              <a:defRPr/>
            </a:lvl2pPr>
            <a:lvl3pPr indent="-393700" lvl="2" marL="1371600" rtl="0">
              <a:spcBef>
                <a:spcPts val="3200"/>
              </a:spcBef>
              <a:spcAft>
                <a:spcPts val="0"/>
              </a:spcAft>
              <a:buSzPts val="2600"/>
              <a:buChar char="■"/>
              <a:defRPr/>
            </a:lvl3pPr>
            <a:lvl4pPr indent="-368300" lvl="3" marL="1828800" rtl="0">
              <a:spcBef>
                <a:spcPts val="3200"/>
              </a:spcBef>
              <a:spcAft>
                <a:spcPts val="0"/>
              </a:spcAft>
              <a:buSzPts val="2200"/>
              <a:buChar char="●"/>
              <a:defRPr/>
            </a:lvl4pPr>
            <a:lvl5pPr indent="-368300" lvl="4" marL="2286000" rtl="0">
              <a:spcBef>
                <a:spcPts val="3200"/>
              </a:spcBef>
              <a:spcAft>
                <a:spcPts val="0"/>
              </a:spcAft>
              <a:buSzPts val="2200"/>
              <a:buChar char="○"/>
              <a:defRPr/>
            </a:lvl5pPr>
            <a:lvl6pPr indent="-368300" lvl="5" marL="2743200" rtl="0">
              <a:spcBef>
                <a:spcPts val="3200"/>
              </a:spcBef>
              <a:spcAft>
                <a:spcPts val="0"/>
              </a:spcAft>
              <a:buSzPts val="2200"/>
              <a:buChar char="■"/>
              <a:defRPr/>
            </a:lvl6pPr>
            <a:lvl7pPr indent="-368300" lvl="6" marL="3200400" rtl="0">
              <a:spcBef>
                <a:spcPts val="3200"/>
              </a:spcBef>
              <a:spcAft>
                <a:spcPts val="0"/>
              </a:spcAft>
              <a:buSzPts val="2200"/>
              <a:buChar char="●"/>
              <a:defRPr/>
            </a:lvl7pPr>
            <a:lvl8pPr indent="-368300" lvl="7" marL="3657600" rtl="0">
              <a:spcBef>
                <a:spcPts val="3200"/>
              </a:spcBef>
              <a:spcAft>
                <a:spcPts val="0"/>
              </a:spcAft>
              <a:buSzPts val="2200"/>
              <a:buChar char="○"/>
              <a:defRPr/>
            </a:lvl8pPr>
            <a:lvl9pPr indent="-368300" lvl="8" marL="4114800" rtl="0">
              <a:spcBef>
                <a:spcPts val="3200"/>
              </a:spcBef>
              <a:spcAft>
                <a:spcPts val="3200"/>
              </a:spcAft>
              <a:buSzPts val="2200"/>
              <a:buChar char="■"/>
              <a:defRPr/>
            </a:lvl9pPr>
          </a:lstStyle>
          <a:p/>
        </p:txBody>
      </p:sp>
      <p:grpSp>
        <p:nvGrpSpPr>
          <p:cNvPr id="83" name="Google Shape;83;p13"/>
          <p:cNvGrpSpPr/>
          <p:nvPr/>
        </p:nvGrpSpPr>
        <p:grpSpPr>
          <a:xfrm>
            <a:off x="-5" y="-9000"/>
            <a:ext cx="6200927" cy="10067403"/>
            <a:chOff x="-5" y="-9000"/>
            <a:chExt cx="6200927" cy="10067403"/>
          </a:xfrm>
        </p:grpSpPr>
        <p:pic>
          <p:nvPicPr>
            <p:cNvPr id="84" name="Google Shape;84;p13"/>
            <p:cNvPicPr preferRelativeResize="0"/>
            <p:nvPr/>
          </p:nvPicPr>
          <p:blipFill rotWithShape="1">
            <a:blip r:embed="rId2">
              <a:alphaModFix/>
            </a:blip>
            <a:srcRect b="21064" l="0" r="0" t="21064"/>
            <a:stretch/>
          </p:blipFill>
          <p:spPr>
            <a:xfrm rot="10800000">
              <a:off x="1" y="2645048"/>
              <a:ext cx="6189774" cy="2015277"/>
            </a:xfrm>
            <a:prstGeom prst="rect">
              <a:avLst/>
            </a:prstGeom>
            <a:noFill/>
            <a:ln>
              <a:noFill/>
            </a:ln>
          </p:spPr>
        </p:pic>
        <p:pic>
          <p:nvPicPr>
            <p:cNvPr id="85" name="Google Shape;85;p13"/>
            <p:cNvPicPr preferRelativeResize="0"/>
            <p:nvPr/>
          </p:nvPicPr>
          <p:blipFill rotWithShape="1">
            <a:blip r:embed="rId3">
              <a:alphaModFix/>
            </a:blip>
            <a:srcRect b="10473" l="0" r="0" t="10481"/>
            <a:stretch/>
          </p:blipFill>
          <p:spPr>
            <a:xfrm rot="10800000">
              <a:off x="0" y="7305375"/>
              <a:ext cx="6190494" cy="2753027"/>
            </a:xfrm>
            <a:prstGeom prst="rect">
              <a:avLst/>
            </a:prstGeom>
            <a:noFill/>
            <a:ln>
              <a:noFill/>
            </a:ln>
          </p:spPr>
        </p:pic>
        <p:pic>
          <p:nvPicPr>
            <p:cNvPr id="86" name="Google Shape;86;p13"/>
            <p:cNvPicPr preferRelativeResize="0"/>
            <p:nvPr/>
          </p:nvPicPr>
          <p:blipFill rotWithShape="1">
            <a:blip r:embed="rId4">
              <a:alphaModFix/>
            </a:blip>
            <a:srcRect b="11390" l="0" r="0" t="11383"/>
            <a:stretch/>
          </p:blipFill>
          <p:spPr>
            <a:xfrm flipH="1" rot="10800000">
              <a:off x="0" y="-9000"/>
              <a:ext cx="6200922" cy="2694275"/>
            </a:xfrm>
            <a:prstGeom prst="rect">
              <a:avLst/>
            </a:prstGeom>
            <a:noFill/>
            <a:ln>
              <a:noFill/>
            </a:ln>
          </p:spPr>
        </p:pic>
        <p:pic>
          <p:nvPicPr>
            <p:cNvPr id="87" name="Google Shape;87;p13"/>
            <p:cNvPicPr preferRelativeResize="0"/>
            <p:nvPr/>
          </p:nvPicPr>
          <p:blipFill rotWithShape="1">
            <a:blip r:embed="rId5">
              <a:alphaModFix/>
            </a:blip>
            <a:srcRect b="11325" l="0" r="0" t="3647"/>
            <a:stretch/>
          </p:blipFill>
          <p:spPr>
            <a:xfrm flipH="1">
              <a:off x="-5" y="4381425"/>
              <a:ext cx="6190480" cy="2961477"/>
            </a:xfrm>
            <a:prstGeom prst="rect">
              <a:avLst/>
            </a:prstGeom>
            <a:noFill/>
            <a:ln>
              <a:noFill/>
            </a:ln>
          </p:spPr>
        </p:pic>
      </p:grpSp>
    </p:spTree>
  </p:cSld>
  <p:clrMapOvr>
    <a:masterClrMapping/>
  </p:clrMapOvr>
  <p:extLst>
    <p:ext uri="{DCECCB84-F9BA-43D5-87BE-67443E8EF086}">
      <p15:sldGuideLst>
        <p15:guide id="1" pos="3900">
          <p15:clr>
            <a:srgbClr val="FF9900"/>
          </p15:clr>
        </p15:guide>
        <p15:guide id="2" pos="4032">
          <p15:clr>
            <a:srgbClr val="FF9900"/>
          </p15:clr>
        </p15:guide>
        <p15:guide id="3" pos="7488">
          <p15:clr>
            <a:srgbClr val="FF9900"/>
          </p15:clr>
        </p15:guide>
        <p15:guide id="4" pos="7620">
          <p15:clr>
            <a:srgbClr val="FF990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upplementary Cover">
  <p:cSld name="TITLE_AND_BODY_4_1">
    <p:spTree>
      <p:nvGrpSpPr>
        <p:cNvPr id="88" name="Shape 88"/>
        <p:cNvGrpSpPr/>
        <p:nvPr/>
      </p:nvGrpSpPr>
      <p:grpSpPr>
        <a:xfrm>
          <a:off x="0" y="0"/>
          <a:ext cx="0" cy="0"/>
          <a:chOff x="0" y="0"/>
          <a:chExt cx="0" cy="0"/>
        </a:xfrm>
      </p:grpSpPr>
      <p:cxnSp>
        <p:nvCxnSpPr>
          <p:cNvPr id="89" name="Google Shape;89;p14"/>
          <p:cNvCxnSpPr/>
          <p:nvPr/>
        </p:nvCxnSpPr>
        <p:spPr>
          <a:xfrm>
            <a:off x="6400800" y="670560"/>
            <a:ext cx="11201400" cy="0"/>
          </a:xfrm>
          <a:prstGeom prst="straightConnector1">
            <a:avLst/>
          </a:prstGeom>
          <a:noFill/>
          <a:ln cap="flat" cmpd="sng" w="38100">
            <a:solidFill>
              <a:schemeClr val="dk2"/>
            </a:solidFill>
            <a:prstDash val="solid"/>
            <a:round/>
            <a:headEnd len="sm" w="sm" type="none"/>
            <a:tailEnd len="sm" w="sm" type="none"/>
          </a:ln>
        </p:spPr>
      </p:cxnSp>
      <p:cxnSp>
        <p:nvCxnSpPr>
          <p:cNvPr id="90" name="Google Shape;90;p14"/>
          <p:cNvCxnSpPr/>
          <p:nvPr/>
        </p:nvCxnSpPr>
        <p:spPr>
          <a:xfrm>
            <a:off x="6400800" y="9387840"/>
            <a:ext cx="11200800" cy="0"/>
          </a:xfrm>
          <a:prstGeom prst="straightConnector1">
            <a:avLst/>
          </a:prstGeom>
          <a:noFill/>
          <a:ln cap="flat" cmpd="sng" w="19050">
            <a:solidFill>
              <a:schemeClr val="dk2"/>
            </a:solidFill>
            <a:prstDash val="solid"/>
            <a:round/>
            <a:headEnd len="sm" w="sm" type="none"/>
            <a:tailEnd len="sm" w="sm" type="none"/>
          </a:ln>
        </p:spPr>
      </p:cxnSp>
      <p:sp>
        <p:nvSpPr>
          <p:cNvPr id="91" name="Google Shape;91;p14"/>
          <p:cNvSpPr txBox="1"/>
          <p:nvPr>
            <p:ph type="title"/>
          </p:nvPr>
        </p:nvSpPr>
        <p:spPr>
          <a:xfrm>
            <a:off x="6400800" y="1600205"/>
            <a:ext cx="11201400" cy="54864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92" name="Google Shape;92;p14"/>
          <p:cNvSpPr txBox="1"/>
          <p:nvPr>
            <p:ph idx="1" type="subTitle"/>
          </p:nvPr>
        </p:nvSpPr>
        <p:spPr>
          <a:xfrm>
            <a:off x="6400800" y="7315200"/>
            <a:ext cx="11201400" cy="1828800"/>
          </a:xfrm>
          <a:prstGeom prst="rect">
            <a:avLst/>
          </a:prstGeom>
        </p:spPr>
        <p:txBody>
          <a:bodyPr anchorCtr="0" anchor="b" bIns="182850" lIns="182850" spcFirstLastPara="1" rIns="182850" wrap="square" tIns="18285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3" name="Google Shape;93;p14"/>
          <p:cNvSpPr txBox="1"/>
          <p:nvPr>
            <p:ph idx="2" type="subTitle"/>
          </p:nvPr>
        </p:nvSpPr>
        <p:spPr>
          <a:xfrm>
            <a:off x="6400800" y="685800"/>
            <a:ext cx="11201400" cy="9144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1pPr>
            <a:lvl2pPr lvl="1"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2pPr>
            <a:lvl3pPr lvl="2"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3pPr>
            <a:lvl4pPr lvl="3"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4pPr>
            <a:lvl5pPr lvl="4"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5pPr>
            <a:lvl6pPr lvl="5"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6pPr>
            <a:lvl7pPr lvl="6"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7pPr>
            <a:lvl8pPr lvl="7"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8pPr>
            <a:lvl9pPr lvl="8"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9pPr>
          </a:lstStyle>
          <a:p/>
        </p:txBody>
      </p:sp>
      <p:grpSp>
        <p:nvGrpSpPr>
          <p:cNvPr id="94" name="Google Shape;94;p14"/>
          <p:cNvGrpSpPr/>
          <p:nvPr/>
        </p:nvGrpSpPr>
        <p:grpSpPr>
          <a:xfrm>
            <a:off x="-5" y="-9000"/>
            <a:ext cx="6200927" cy="10067403"/>
            <a:chOff x="-5" y="-9000"/>
            <a:chExt cx="6200927" cy="10067403"/>
          </a:xfrm>
        </p:grpSpPr>
        <p:pic>
          <p:nvPicPr>
            <p:cNvPr id="95" name="Google Shape;95;p14"/>
            <p:cNvPicPr preferRelativeResize="0"/>
            <p:nvPr/>
          </p:nvPicPr>
          <p:blipFill rotWithShape="1">
            <a:blip r:embed="rId2">
              <a:alphaModFix/>
            </a:blip>
            <a:srcRect b="21064" l="0" r="0" t="21064"/>
            <a:stretch/>
          </p:blipFill>
          <p:spPr>
            <a:xfrm rot="10800000">
              <a:off x="1" y="2645048"/>
              <a:ext cx="6189774" cy="2015277"/>
            </a:xfrm>
            <a:prstGeom prst="rect">
              <a:avLst/>
            </a:prstGeom>
            <a:noFill/>
            <a:ln>
              <a:noFill/>
            </a:ln>
          </p:spPr>
        </p:pic>
        <p:pic>
          <p:nvPicPr>
            <p:cNvPr id="96" name="Google Shape;96;p14"/>
            <p:cNvPicPr preferRelativeResize="0"/>
            <p:nvPr/>
          </p:nvPicPr>
          <p:blipFill rotWithShape="1">
            <a:blip r:embed="rId3">
              <a:alphaModFix/>
            </a:blip>
            <a:srcRect b="10473" l="0" r="0" t="10481"/>
            <a:stretch/>
          </p:blipFill>
          <p:spPr>
            <a:xfrm rot="10800000">
              <a:off x="0" y="7305375"/>
              <a:ext cx="6190494" cy="2753027"/>
            </a:xfrm>
            <a:prstGeom prst="rect">
              <a:avLst/>
            </a:prstGeom>
            <a:noFill/>
            <a:ln>
              <a:noFill/>
            </a:ln>
          </p:spPr>
        </p:pic>
        <p:pic>
          <p:nvPicPr>
            <p:cNvPr id="97" name="Google Shape;97;p14"/>
            <p:cNvPicPr preferRelativeResize="0"/>
            <p:nvPr/>
          </p:nvPicPr>
          <p:blipFill rotWithShape="1">
            <a:blip r:embed="rId4">
              <a:alphaModFix/>
            </a:blip>
            <a:srcRect b="11390" l="0" r="0" t="11383"/>
            <a:stretch/>
          </p:blipFill>
          <p:spPr>
            <a:xfrm flipH="1" rot="10800000">
              <a:off x="0" y="-9000"/>
              <a:ext cx="6200922" cy="2694275"/>
            </a:xfrm>
            <a:prstGeom prst="rect">
              <a:avLst/>
            </a:prstGeom>
            <a:noFill/>
            <a:ln>
              <a:noFill/>
            </a:ln>
          </p:spPr>
        </p:pic>
        <p:pic>
          <p:nvPicPr>
            <p:cNvPr id="98" name="Google Shape;98;p14"/>
            <p:cNvPicPr preferRelativeResize="0"/>
            <p:nvPr/>
          </p:nvPicPr>
          <p:blipFill rotWithShape="1">
            <a:blip r:embed="rId5">
              <a:alphaModFix/>
            </a:blip>
            <a:srcRect b="11325" l="0" r="0" t="3647"/>
            <a:stretch/>
          </p:blipFill>
          <p:spPr>
            <a:xfrm flipH="1">
              <a:off x="-5" y="4381425"/>
              <a:ext cx="6190480" cy="2961477"/>
            </a:xfrm>
            <a:prstGeom prst="rect">
              <a:avLst/>
            </a:prstGeom>
            <a:noFill/>
            <a:ln>
              <a:noFill/>
            </a:ln>
          </p:spPr>
        </p:pic>
      </p:grpSp>
    </p:spTree>
  </p:cSld>
  <p:clrMapOvr>
    <a:masterClrMapping/>
  </p:clrMapOvr>
  <p:extLst>
    <p:ext uri="{DCECCB84-F9BA-43D5-87BE-67443E8EF086}">
      <p15:sldGuideLst>
        <p15:guide id="1" pos="3900">
          <p15:clr>
            <a:srgbClr val="00FF00"/>
          </p15:clr>
        </p15:guide>
        <p15:guide id="2" pos="4032">
          <p15:clr>
            <a:srgbClr val="00FF00"/>
          </p15:clr>
        </p15:guide>
        <p15:guide id="3" pos="7488">
          <p15:clr>
            <a:srgbClr val="00FF00"/>
          </p15:clr>
        </p15:guide>
        <p15:guide id="4" pos="7620">
          <p15:clr>
            <a:srgbClr val="00FF0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Cover">
  <p:cSld name="TITLE_AND_BODY_4_1_1">
    <p:spTree>
      <p:nvGrpSpPr>
        <p:cNvPr id="99" name="Shape 99"/>
        <p:cNvGrpSpPr/>
        <p:nvPr/>
      </p:nvGrpSpPr>
      <p:grpSpPr>
        <a:xfrm>
          <a:off x="0" y="0"/>
          <a:ext cx="0" cy="0"/>
          <a:chOff x="0" y="0"/>
          <a:chExt cx="0" cy="0"/>
        </a:xfrm>
      </p:grpSpPr>
      <p:cxnSp>
        <p:nvCxnSpPr>
          <p:cNvPr id="100" name="Google Shape;100;p15"/>
          <p:cNvCxnSpPr/>
          <p:nvPr/>
        </p:nvCxnSpPr>
        <p:spPr>
          <a:xfrm>
            <a:off x="6400800" y="670560"/>
            <a:ext cx="11201400" cy="0"/>
          </a:xfrm>
          <a:prstGeom prst="straightConnector1">
            <a:avLst/>
          </a:prstGeom>
          <a:noFill/>
          <a:ln cap="flat" cmpd="sng" w="38100">
            <a:solidFill>
              <a:schemeClr val="dk2"/>
            </a:solidFill>
            <a:prstDash val="solid"/>
            <a:round/>
            <a:headEnd len="sm" w="sm" type="none"/>
            <a:tailEnd len="sm" w="sm" type="none"/>
          </a:ln>
        </p:spPr>
      </p:cxnSp>
      <p:cxnSp>
        <p:nvCxnSpPr>
          <p:cNvPr id="101" name="Google Shape;101;p15"/>
          <p:cNvCxnSpPr/>
          <p:nvPr/>
        </p:nvCxnSpPr>
        <p:spPr>
          <a:xfrm>
            <a:off x="6400800" y="9387840"/>
            <a:ext cx="11200800" cy="0"/>
          </a:xfrm>
          <a:prstGeom prst="straightConnector1">
            <a:avLst/>
          </a:prstGeom>
          <a:noFill/>
          <a:ln cap="flat" cmpd="sng" w="19050">
            <a:solidFill>
              <a:schemeClr val="dk2"/>
            </a:solidFill>
            <a:prstDash val="solid"/>
            <a:round/>
            <a:headEnd len="sm" w="sm" type="none"/>
            <a:tailEnd len="sm" w="sm" type="none"/>
          </a:ln>
        </p:spPr>
      </p:cxnSp>
      <p:sp>
        <p:nvSpPr>
          <p:cNvPr id="102" name="Google Shape;102;p15"/>
          <p:cNvSpPr txBox="1"/>
          <p:nvPr>
            <p:ph type="title"/>
          </p:nvPr>
        </p:nvSpPr>
        <p:spPr>
          <a:xfrm>
            <a:off x="6400800" y="838201"/>
            <a:ext cx="11201400" cy="36576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Font typeface="Rubik SemiBold"/>
              <a:buNone/>
              <a:defRPr sz="9600">
                <a:latin typeface="Rubik SemiBold"/>
                <a:ea typeface="Rubik SemiBold"/>
                <a:cs typeface="Rubik SemiBold"/>
                <a:sym typeface="Rubik SemiBold"/>
              </a:defRPr>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03" name="Google Shape;103;p15"/>
          <p:cNvSpPr txBox="1"/>
          <p:nvPr>
            <p:ph idx="1" type="subTitle"/>
          </p:nvPr>
        </p:nvSpPr>
        <p:spPr>
          <a:xfrm>
            <a:off x="6400800" y="4495800"/>
            <a:ext cx="11201400" cy="18288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sz="2800"/>
            </a:lvl1pPr>
            <a:lvl2pPr lvl="1" rtl="0">
              <a:spcBef>
                <a:spcPts val="3200"/>
              </a:spcBef>
              <a:spcAft>
                <a:spcPts val="0"/>
              </a:spcAft>
              <a:buSzPts val="2800"/>
              <a:buNone/>
              <a:defRPr/>
            </a:lvl2pPr>
            <a:lvl3pPr lvl="2" rtl="0">
              <a:spcBef>
                <a:spcPts val="3200"/>
              </a:spcBef>
              <a:spcAft>
                <a:spcPts val="0"/>
              </a:spcAft>
              <a:buSzPts val="2800"/>
              <a:buNone/>
              <a:defRPr sz="2800"/>
            </a:lvl3pPr>
            <a:lvl4pPr lvl="3" rtl="0">
              <a:spcBef>
                <a:spcPts val="3200"/>
              </a:spcBef>
              <a:spcAft>
                <a:spcPts val="0"/>
              </a:spcAft>
              <a:buSzPts val="2800"/>
              <a:buNone/>
              <a:defRPr sz="2800"/>
            </a:lvl4pPr>
            <a:lvl5pPr lvl="4" rtl="0">
              <a:spcBef>
                <a:spcPts val="3200"/>
              </a:spcBef>
              <a:spcAft>
                <a:spcPts val="0"/>
              </a:spcAft>
              <a:buSzPts val="2800"/>
              <a:buNone/>
              <a:defRPr sz="2800"/>
            </a:lvl5pPr>
            <a:lvl6pPr lvl="5" rtl="0">
              <a:spcBef>
                <a:spcPts val="3200"/>
              </a:spcBef>
              <a:spcAft>
                <a:spcPts val="0"/>
              </a:spcAft>
              <a:buSzPts val="2800"/>
              <a:buNone/>
              <a:defRPr sz="2800"/>
            </a:lvl6pPr>
            <a:lvl7pPr lvl="6" rtl="0">
              <a:spcBef>
                <a:spcPts val="3200"/>
              </a:spcBef>
              <a:spcAft>
                <a:spcPts val="0"/>
              </a:spcAft>
              <a:buSzPts val="2800"/>
              <a:buNone/>
              <a:defRPr sz="2800"/>
            </a:lvl7pPr>
            <a:lvl8pPr lvl="7" rtl="0">
              <a:spcBef>
                <a:spcPts val="3200"/>
              </a:spcBef>
              <a:spcAft>
                <a:spcPts val="0"/>
              </a:spcAft>
              <a:buSzPts val="2800"/>
              <a:buNone/>
              <a:defRPr sz="2800"/>
            </a:lvl8pPr>
            <a:lvl9pPr lvl="8" rtl="0">
              <a:spcBef>
                <a:spcPts val="3200"/>
              </a:spcBef>
              <a:spcAft>
                <a:spcPts val="3200"/>
              </a:spcAft>
              <a:buSzPts val="2800"/>
              <a:buNone/>
              <a:defRPr sz="2800"/>
            </a:lvl9pPr>
          </a:lstStyle>
          <a:p/>
        </p:txBody>
      </p:sp>
      <p:sp>
        <p:nvSpPr>
          <p:cNvPr id="104" name="Google Shape;104;p15"/>
          <p:cNvSpPr txBox="1"/>
          <p:nvPr>
            <p:ph idx="2" type="subTitle"/>
          </p:nvPr>
        </p:nvSpPr>
        <p:spPr>
          <a:xfrm>
            <a:off x="6400800" y="8458200"/>
            <a:ext cx="6719700" cy="685800"/>
          </a:xfrm>
          <a:prstGeom prst="rect">
            <a:avLst/>
          </a:prstGeom>
        </p:spPr>
        <p:txBody>
          <a:bodyPr anchorCtr="0" anchor="ctr" bIns="182850" lIns="182850" spcFirstLastPara="1" rIns="182850" wrap="square" tIns="182850">
            <a:noAutofit/>
          </a:bodyPr>
          <a:lstStyle>
            <a:lvl1pPr lvl="0" rtl="0">
              <a:spcBef>
                <a:spcPts val="0"/>
              </a:spcBef>
              <a:spcAft>
                <a:spcPts val="0"/>
              </a:spcAft>
              <a:buSzPts val="2000"/>
              <a:buFont typeface="Inter Medium"/>
              <a:buNone/>
              <a:defRPr sz="2000">
                <a:latin typeface="Inter Medium"/>
                <a:ea typeface="Inter Medium"/>
                <a:cs typeface="Inter Medium"/>
                <a:sym typeface="Inter Medium"/>
              </a:defRPr>
            </a:lvl1pPr>
            <a:lvl2pPr lvl="1" rtl="0">
              <a:spcBef>
                <a:spcPts val="0"/>
              </a:spcBef>
              <a:spcAft>
                <a:spcPts val="0"/>
              </a:spcAft>
              <a:buSzPts val="2000"/>
              <a:buFont typeface="Inter Medium"/>
              <a:buNone/>
              <a:defRPr sz="2000">
                <a:latin typeface="Inter Medium"/>
                <a:ea typeface="Inter Medium"/>
                <a:cs typeface="Inter Medium"/>
                <a:sym typeface="Inter Medium"/>
              </a:defRPr>
            </a:lvl2pPr>
            <a:lvl3pPr lvl="2" rtl="0">
              <a:spcBef>
                <a:spcPts val="0"/>
              </a:spcBef>
              <a:spcAft>
                <a:spcPts val="0"/>
              </a:spcAft>
              <a:buSzPts val="2000"/>
              <a:buFont typeface="Inter Medium"/>
              <a:buNone/>
              <a:defRPr sz="2000">
                <a:latin typeface="Inter Medium"/>
                <a:ea typeface="Inter Medium"/>
                <a:cs typeface="Inter Medium"/>
                <a:sym typeface="Inter Medium"/>
              </a:defRPr>
            </a:lvl3pPr>
            <a:lvl4pPr lvl="3" rtl="0">
              <a:spcBef>
                <a:spcPts val="0"/>
              </a:spcBef>
              <a:spcAft>
                <a:spcPts val="0"/>
              </a:spcAft>
              <a:buSzPts val="2000"/>
              <a:buFont typeface="Inter Medium"/>
              <a:buNone/>
              <a:defRPr sz="2000">
                <a:latin typeface="Inter Medium"/>
                <a:ea typeface="Inter Medium"/>
                <a:cs typeface="Inter Medium"/>
                <a:sym typeface="Inter Medium"/>
              </a:defRPr>
            </a:lvl4pPr>
            <a:lvl5pPr lvl="4" rtl="0">
              <a:spcBef>
                <a:spcPts val="0"/>
              </a:spcBef>
              <a:spcAft>
                <a:spcPts val="0"/>
              </a:spcAft>
              <a:buSzPts val="2000"/>
              <a:buFont typeface="Inter Medium"/>
              <a:buNone/>
              <a:defRPr sz="2000">
                <a:latin typeface="Inter Medium"/>
                <a:ea typeface="Inter Medium"/>
                <a:cs typeface="Inter Medium"/>
                <a:sym typeface="Inter Medium"/>
              </a:defRPr>
            </a:lvl5pPr>
            <a:lvl6pPr lvl="5" rtl="0">
              <a:spcBef>
                <a:spcPts val="0"/>
              </a:spcBef>
              <a:spcAft>
                <a:spcPts val="0"/>
              </a:spcAft>
              <a:buSzPts val="2000"/>
              <a:buFont typeface="Inter Medium"/>
              <a:buNone/>
              <a:defRPr sz="2000">
                <a:latin typeface="Inter Medium"/>
                <a:ea typeface="Inter Medium"/>
                <a:cs typeface="Inter Medium"/>
                <a:sym typeface="Inter Medium"/>
              </a:defRPr>
            </a:lvl6pPr>
            <a:lvl7pPr lvl="6" rtl="0">
              <a:spcBef>
                <a:spcPts val="0"/>
              </a:spcBef>
              <a:spcAft>
                <a:spcPts val="0"/>
              </a:spcAft>
              <a:buSzPts val="2000"/>
              <a:buFont typeface="Inter Medium"/>
              <a:buNone/>
              <a:defRPr sz="2000">
                <a:latin typeface="Inter Medium"/>
                <a:ea typeface="Inter Medium"/>
                <a:cs typeface="Inter Medium"/>
                <a:sym typeface="Inter Medium"/>
              </a:defRPr>
            </a:lvl7pPr>
            <a:lvl8pPr lvl="7" rtl="0">
              <a:spcBef>
                <a:spcPts val="0"/>
              </a:spcBef>
              <a:spcAft>
                <a:spcPts val="0"/>
              </a:spcAft>
              <a:buSzPts val="2000"/>
              <a:buFont typeface="Inter Medium"/>
              <a:buNone/>
              <a:defRPr sz="2000">
                <a:latin typeface="Inter Medium"/>
                <a:ea typeface="Inter Medium"/>
                <a:cs typeface="Inter Medium"/>
                <a:sym typeface="Inter Medium"/>
              </a:defRPr>
            </a:lvl8pPr>
            <a:lvl9pPr lvl="8" rtl="0">
              <a:spcBef>
                <a:spcPts val="0"/>
              </a:spcBef>
              <a:spcAft>
                <a:spcPts val="0"/>
              </a:spcAft>
              <a:buSzPts val="2000"/>
              <a:buFont typeface="Inter Medium"/>
              <a:buNone/>
              <a:defRPr sz="2000">
                <a:latin typeface="Inter Medium"/>
                <a:ea typeface="Inter Medium"/>
                <a:cs typeface="Inter Medium"/>
                <a:sym typeface="Inter Medium"/>
              </a:defRPr>
            </a:lvl9pPr>
          </a:lstStyle>
          <a:p/>
        </p:txBody>
      </p:sp>
      <p:pic>
        <p:nvPicPr>
          <p:cNvPr id="105" name="Google Shape;105;p15"/>
          <p:cNvPicPr preferRelativeResize="0"/>
          <p:nvPr/>
        </p:nvPicPr>
        <p:blipFill rotWithShape="1">
          <a:blip r:embed="rId2">
            <a:alphaModFix/>
          </a:blip>
          <a:srcRect b="33231" l="33287" r="33290" t="33224"/>
          <a:stretch/>
        </p:blipFill>
        <p:spPr>
          <a:xfrm>
            <a:off x="15999565" y="8519713"/>
            <a:ext cx="560250" cy="562774"/>
          </a:xfrm>
          <a:prstGeom prst="rect">
            <a:avLst/>
          </a:prstGeom>
          <a:noFill/>
          <a:ln>
            <a:noFill/>
          </a:ln>
        </p:spPr>
      </p:pic>
      <p:pic>
        <p:nvPicPr>
          <p:cNvPr id="106" name="Google Shape;106;p15"/>
          <p:cNvPicPr preferRelativeResize="0"/>
          <p:nvPr/>
        </p:nvPicPr>
        <p:blipFill rotWithShape="1">
          <a:blip r:embed="rId3">
            <a:alphaModFix/>
          </a:blip>
          <a:srcRect b="0" l="169" r="169" t="0"/>
          <a:stretch/>
        </p:blipFill>
        <p:spPr>
          <a:xfrm>
            <a:off x="17011898" y="8514394"/>
            <a:ext cx="573404" cy="573412"/>
          </a:xfrm>
          <a:prstGeom prst="rect">
            <a:avLst/>
          </a:prstGeom>
          <a:noFill/>
          <a:ln>
            <a:noFill/>
          </a:ln>
        </p:spPr>
      </p:pic>
      <p:grpSp>
        <p:nvGrpSpPr>
          <p:cNvPr id="107" name="Google Shape;107;p15"/>
          <p:cNvGrpSpPr/>
          <p:nvPr/>
        </p:nvGrpSpPr>
        <p:grpSpPr>
          <a:xfrm>
            <a:off x="-5" y="-9000"/>
            <a:ext cx="6200927" cy="10067403"/>
            <a:chOff x="-5" y="-9000"/>
            <a:chExt cx="6200927" cy="10067403"/>
          </a:xfrm>
        </p:grpSpPr>
        <p:pic>
          <p:nvPicPr>
            <p:cNvPr id="108" name="Google Shape;108;p15"/>
            <p:cNvPicPr preferRelativeResize="0"/>
            <p:nvPr/>
          </p:nvPicPr>
          <p:blipFill rotWithShape="1">
            <a:blip r:embed="rId4">
              <a:alphaModFix/>
            </a:blip>
            <a:srcRect b="20012" l="0" r="0" t="2630"/>
            <a:stretch/>
          </p:blipFill>
          <p:spPr>
            <a:xfrm flipH="1">
              <a:off x="-5" y="4648625"/>
              <a:ext cx="6190480" cy="2694275"/>
            </a:xfrm>
            <a:prstGeom prst="rect">
              <a:avLst/>
            </a:prstGeom>
            <a:noFill/>
            <a:ln>
              <a:noFill/>
            </a:ln>
          </p:spPr>
        </p:pic>
        <p:pic>
          <p:nvPicPr>
            <p:cNvPr id="109" name="Google Shape;109;p15"/>
            <p:cNvPicPr preferRelativeResize="0"/>
            <p:nvPr/>
          </p:nvPicPr>
          <p:blipFill rotWithShape="1">
            <a:blip r:embed="rId5">
              <a:alphaModFix/>
            </a:blip>
            <a:srcRect b="40266" l="0" r="0" t="1863"/>
            <a:stretch/>
          </p:blipFill>
          <p:spPr>
            <a:xfrm rot="10800000">
              <a:off x="1" y="2645048"/>
              <a:ext cx="6189774" cy="2015277"/>
            </a:xfrm>
            <a:prstGeom prst="rect">
              <a:avLst/>
            </a:prstGeom>
            <a:noFill/>
            <a:ln>
              <a:noFill/>
            </a:ln>
          </p:spPr>
        </p:pic>
        <p:pic>
          <p:nvPicPr>
            <p:cNvPr id="110" name="Google Shape;110;p15"/>
            <p:cNvPicPr preferRelativeResize="0"/>
            <p:nvPr/>
          </p:nvPicPr>
          <p:blipFill rotWithShape="1">
            <a:blip r:embed="rId6">
              <a:alphaModFix/>
            </a:blip>
            <a:srcRect b="20954" l="0" r="0" t="0"/>
            <a:stretch/>
          </p:blipFill>
          <p:spPr>
            <a:xfrm rot="10800000">
              <a:off x="0" y="7305375"/>
              <a:ext cx="6190494" cy="2753027"/>
            </a:xfrm>
            <a:prstGeom prst="rect">
              <a:avLst/>
            </a:prstGeom>
            <a:noFill/>
            <a:ln>
              <a:noFill/>
            </a:ln>
          </p:spPr>
        </p:pic>
        <p:pic>
          <p:nvPicPr>
            <p:cNvPr id="111" name="Google Shape;111;p15"/>
            <p:cNvPicPr preferRelativeResize="0"/>
            <p:nvPr/>
          </p:nvPicPr>
          <p:blipFill rotWithShape="1">
            <a:blip r:embed="rId7">
              <a:alphaModFix/>
            </a:blip>
            <a:srcRect b="22820" l="0" r="0" t="-46"/>
            <a:stretch/>
          </p:blipFill>
          <p:spPr>
            <a:xfrm flipH="1" rot="10800000">
              <a:off x="0" y="-9000"/>
              <a:ext cx="6200922" cy="2694275"/>
            </a:xfrm>
            <a:prstGeom prst="rect">
              <a:avLst/>
            </a:prstGeom>
            <a:noFill/>
            <a:ln>
              <a:noFill/>
            </a:ln>
          </p:spPr>
        </p:pic>
      </p:grpSp>
    </p:spTree>
  </p:cSld>
  <p:clrMapOvr>
    <a:masterClrMapping/>
  </p:clrMapOvr>
  <p:extLst>
    <p:ext uri="{DCECCB84-F9BA-43D5-87BE-67443E8EF086}">
      <p15:sldGuideLst>
        <p15:guide id="1" pos="3900">
          <p15:clr>
            <a:srgbClr val="00FF00"/>
          </p15:clr>
        </p15:guide>
        <p15:guide id="2" pos="4032">
          <p15:clr>
            <a:srgbClr val="00FF00"/>
          </p15:clr>
        </p15:guide>
        <p15:guide id="3" pos="7488">
          <p15:clr>
            <a:srgbClr val="00FF00"/>
          </p15:clr>
        </p15:guide>
        <p15:guide id="4" pos="7620">
          <p15:clr>
            <a:srgbClr val="00FF0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Supplementary Section with Description">
  <p:cSld name="TITLE_AND_BODY_3">
    <p:spTree>
      <p:nvGrpSpPr>
        <p:cNvPr id="112" name="Shape 112"/>
        <p:cNvGrpSpPr/>
        <p:nvPr/>
      </p:nvGrpSpPr>
      <p:grpSpPr>
        <a:xfrm>
          <a:off x="0" y="0"/>
          <a:ext cx="0" cy="0"/>
          <a:chOff x="0" y="0"/>
          <a:chExt cx="0" cy="0"/>
        </a:xfrm>
      </p:grpSpPr>
      <p:cxnSp>
        <p:nvCxnSpPr>
          <p:cNvPr id="113" name="Google Shape;113;p16"/>
          <p:cNvCxnSpPr/>
          <p:nvPr/>
        </p:nvCxnSpPr>
        <p:spPr>
          <a:xfrm>
            <a:off x="4956000" y="674108"/>
            <a:ext cx="12646800" cy="0"/>
          </a:xfrm>
          <a:prstGeom prst="straightConnector1">
            <a:avLst/>
          </a:prstGeom>
          <a:noFill/>
          <a:ln cap="flat" cmpd="sng" w="38100">
            <a:solidFill>
              <a:schemeClr val="dk2"/>
            </a:solidFill>
            <a:prstDash val="solid"/>
            <a:round/>
            <a:headEnd len="sm" w="sm" type="none"/>
            <a:tailEnd len="sm" w="sm" type="none"/>
          </a:ln>
        </p:spPr>
      </p:cxnSp>
      <p:cxnSp>
        <p:nvCxnSpPr>
          <p:cNvPr id="114" name="Google Shape;114;p16"/>
          <p:cNvCxnSpPr/>
          <p:nvPr/>
        </p:nvCxnSpPr>
        <p:spPr>
          <a:xfrm>
            <a:off x="4946900" y="9372600"/>
            <a:ext cx="12655200" cy="0"/>
          </a:xfrm>
          <a:prstGeom prst="straightConnector1">
            <a:avLst/>
          </a:prstGeom>
          <a:noFill/>
          <a:ln cap="flat" cmpd="sng" w="19050">
            <a:solidFill>
              <a:schemeClr val="dk2"/>
            </a:solidFill>
            <a:prstDash val="solid"/>
            <a:round/>
            <a:headEnd len="sm" w="sm" type="none"/>
            <a:tailEnd len="sm" w="sm" type="none"/>
          </a:ln>
        </p:spPr>
      </p:cxnSp>
      <p:sp>
        <p:nvSpPr>
          <p:cNvPr id="115" name="Google Shape;115;p16"/>
          <p:cNvSpPr txBox="1"/>
          <p:nvPr>
            <p:ph type="title"/>
          </p:nvPr>
        </p:nvSpPr>
        <p:spPr>
          <a:xfrm>
            <a:off x="4946900" y="838200"/>
            <a:ext cx="12646200" cy="36576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16" name="Google Shape;116;p16"/>
          <p:cNvSpPr txBox="1"/>
          <p:nvPr>
            <p:ph idx="1" type="body"/>
          </p:nvPr>
        </p:nvSpPr>
        <p:spPr>
          <a:xfrm>
            <a:off x="4972100" y="5486400"/>
            <a:ext cx="12646200" cy="3657600"/>
          </a:xfrm>
          <a:prstGeom prst="rect">
            <a:avLst/>
          </a:prstGeom>
        </p:spPr>
        <p:txBody>
          <a:bodyPr anchorCtr="0" anchor="b" bIns="182850" lIns="182850" spcFirstLastPara="1" rIns="182850" wrap="square" tIns="182850">
            <a:noAutofit/>
          </a:bodyPr>
          <a:lstStyle>
            <a:lvl1pPr indent="-457200" lvl="0" marL="457200" rtl="0">
              <a:spcBef>
                <a:spcPts val="0"/>
              </a:spcBef>
              <a:spcAft>
                <a:spcPts val="0"/>
              </a:spcAft>
              <a:buClr>
                <a:srgbClr val="3C4043"/>
              </a:buClr>
              <a:buSzPts val="3600"/>
              <a:buChar char="●"/>
              <a:defRPr>
                <a:solidFill>
                  <a:srgbClr val="3C4043"/>
                </a:solidFill>
              </a:defRPr>
            </a:lvl1pPr>
            <a:lvl2pPr indent="-406400" lvl="1" marL="914400" rtl="0">
              <a:spcBef>
                <a:spcPts val="3200"/>
              </a:spcBef>
              <a:spcAft>
                <a:spcPts val="0"/>
              </a:spcAft>
              <a:buClr>
                <a:srgbClr val="3C4043"/>
              </a:buClr>
              <a:buSzPts val="2800"/>
              <a:buChar char="○"/>
              <a:defRPr>
                <a:solidFill>
                  <a:srgbClr val="3C4043"/>
                </a:solidFill>
              </a:defRPr>
            </a:lvl2pPr>
            <a:lvl3pPr indent="-393700" lvl="2" marL="1371600" rtl="0">
              <a:spcBef>
                <a:spcPts val="3200"/>
              </a:spcBef>
              <a:spcAft>
                <a:spcPts val="0"/>
              </a:spcAft>
              <a:buClr>
                <a:srgbClr val="3C4043"/>
              </a:buClr>
              <a:buSzPts val="2600"/>
              <a:buChar char="■"/>
              <a:defRPr>
                <a:solidFill>
                  <a:srgbClr val="3C4043"/>
                </a:solidFill>
              </a:defRPr>
            </a:lvl3pPr>
            <a:lvl4pPr indent="-368300" lvl="3" marL="1828800" rtl="0">
              <a:spcBef>
                <a:spcPts val="3200"/>
              </a:spcBef>
              <a:spcAft>
                <a:spcPts val="0"/>
              </a:spcAft>
              <a:buClr>
                <a:srgbClr val="3C4043"/>
              </a:buClr>
              <a:buSzPts val="2200"/>
              <a:buChar char="●"/>
              <a:defRPr>
                <a:solidFill>
                  <a:srgbClr val="3C4043"/>
                </a:solidFill>
              </a:defRPr>
            </a:lvl4pPr>
            <a:lvl5pPr indent="-368300" lvl="4" marL="2286000" rtl="0">
              <a:spcBef>
                <a:spcPts val="3200"/>
              </a:spcBef>
              <a:spcAft>
                <a:spcPts val="0"/>
              </a:spcAft>
              <a:buClr>
                <a:srgbClr val="3C4043"/>
              </a:buClr>
              <a:buSzPts val="2200"/>
              <a:buChar char="○"/>
              <a:defRPr>
                <a:solidFill>
                  <a:srgbClr val="3C4043"/>
                </a:solidFill>
              </a:defRPr>
            </a:lvl5pPr>
            <a:lvl6pPr indent="-368300" lvl="5" marL="2743200" rtl="0">
              <a:spcBef>
                <a:spcPts val="3200"/>
              </a:spcBef>
              <a:spcAft>
                <a:spcPts val="0"/>
              </a:spcAft>
              <a:buClr>
                <a:srgbClr val="3C4043"/>
              </a:buClr>
              <a:buSzPts val="2200"/>
              <a:buChar char="■"/>
              <a:defRPr>
                <a:solidFill>
                  <a:srgbClr val="3C4043"/>
                </a:solidFill>
              </a:defRPr>
            </a:lvl6pPr>
            <a:lvl7pPr indent="-368300" lvl="6" marL="3200400" rtl="0">
              <a:spcBef>
                <a:spcPts val="3200"/>
              </a:spcBef>
              <a:spcAft>
                <a:spcPts val="0"/>
              </a:spcAft>
              <a:buClr>
                <a:srgbClr val="3C4043"/>
              </a:buClr>
              <a:buSzPts val="2200"/>
              <a:buChar char="●"/>
              <a:defRPr>
                <a:solidFill>
                  <a:srgbClr val="3C4043"/>
                </a:solidFill>
              </a:defRPr>
            </a:lvl7pPr>
            <a:lvl8pPr indent="-368300" lvl="7" marL="3657600" rtl="0">
              <a:spcBef>
                <a:spcPts val="3200"/>
              </a:spcBef>
              <a:spcAft>
                <a:spcPts val="0"/>
              </a:spcAft>
              <a:buClr>
                <a:srgbClr val="3C4043"/>
              </a:buClr>
              <a:buSzPts val="2200"/>
              <a:buChar char="○"/>
              <a:defRPr>
                <a:solidFill>
                  <a:srgbClr val="3C4043"/>
                </a:solidFill>
              </a:defRPr>
            </a:lvl8pPr>
            <a:lvl9pPr indent="-368300" lvl="8" marL="4114800" rtl="0">
              <a:spcBef>
                <a:spcPts val="3200"/>
              </a:spcBef>
              <a:spcAft>
                <a:spcPts val="3200"/>
              </a:spcAft>
              <a:buClr>
                <a:srgbClr val="3C4043"/>
              </a:buClr>
              <a:buSzPts val="2200"/>
              <a:buChar char="■"/>
              <a:defRPr>
                <a:solidFill>
                  <a:srgbClr val="3C4043"/>
                </a:solidFill>
              </a:defRPr>
            </a:lvl9pPr>
          </a:lstStyle>
          <a:p/>
        </p:txBody>
      </p:sp>
      <p:pic>
        <p:nvPicPr>
          <p:cNvPr id="117" name="Google Shape;117;p16"/>
          <p:cNvPicPr preferRelativeResize="0"/>
          <p:nvPr/>
        </p:nvPicPr>
        <p:blipFill rotWithShape="1">
          <a:blip r:embed="rId2">
            <a:alphaModFix/>
          </a:blip>
          <a:srcRect b="9" l="0" r="0" t="9"/>
          <a:stretch/>
        </p:blipFill>
        <p:spPr>
          <a:xfrm flipH="1">
            <a:off x="-2" y="4648622"/>
            <a:ext cx="4808694" cy="2704891"/>
          </a:xfrm>
          <a:prstGeom prst="rect">
            <a:avLst/>
          </a:prstGeom>
          <a:noFill/>
          <a:ln>
            <a:noFill/>
          </a:ln>
        </p:spPr>
      </p:pic>
      <p:pic>
        <p:nvPicPr>
          <p:cNvPr id="118" name="Google Shape;118;p16"/>
          <p:cNvPicPr preferRelativeResize="0"/>
          <p:nvPr/>
        </p:nvPicPr>
        <p:blipFill rotWithShape="1">
          <a:blip r:embed="rId3">
            <a:alphaModFix/>
          </a:blip>
          <a:srcRect b="9" l="0" r="0" t="9"/>
          <a:stretch/>
        </p:blipFill>
        <p:spPr>
          <a:xfrm rot="10800000">
            <a:off x="-2" y="1943741"/>
            <a:ext cx="4808694" cy="2704891"/>
          </a:xfrm>
          <a:prstGeom prst="rect">
            <a:avLst/>
          </a:prstGeom>
          <a:noFill/>
          <a:ln>
            <a:noFill/>
          </a:ln>
        </p:spPr>
      </p:pic>
      <p:pic>
        <p:nvPicPr>
          <p:cNvPr id="119" name="Google Shape;119;p16"/>
          <p:cNvPicPr preferRelativeResize="0"/>
          <p:nvPr/>
        </p:nvPicPr>
        <p:blipFill rotWithShape="1">
          <a:blip r:embed="rId4">
            <a:alphaModFix/>
          </a:blip>
          <a:srcRect b="9" l="0" r="0" t="9"/>
          <a:stretch/>
        </p:blipFill>
        <p:spPr>
          <a:xfrm>
            <a:off x="-6" y="7353502"/>
            <a:ext cx="4808694" cy="2704891"/>
          </a:xfrm>
          <a:prstGeom prst="rect">
            <a:avLst/>
          </a:prstGeom>
          <a:noFill/>
          <a:ln>
            <a:noFill/>
          </a:ln>
        </p:spPr>
      </p:pic>
      <p:pic>
        <p:nvPicPr>
          <p:cNvPr id="120" name="Google Shape;120;p16"/>
          <p:cNvPicPr preferRelativeResize="0"/>
          <p:nvPr/>
        </p:nvPicPr>
        <p:blipFill rotWithShape="1">
          <a:blip r:embed="rId5">
            <a:alphaModFix/>
          </a:blip>
          <a:srcRect b="12394" l="0" r="0" t="12394"/>
          <a:stretch/>
        </p:blipFill>
        <p:spPr>
          <a:xfrm flipH="1" rot="10800000">
            <a:off x="8997" y="12743"/>
            <a:ext cx="4808668" cy="2034746"/>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Supplementary Section with Subtitle">
  <p:cSld name="TITLE_AND_BODY_3_1">
    <p:spTree>
      <p:nvGrpSpPr>
        <p:cNvPr id="121" name="Shape 121"/>
        <p:cNvGrpSpPr/>
        <p:nvPr/>
      </p:nvGrpSpPr>
      <p:grpSpPr>
        <a:xfrm>
          <a:off x="0" y="0"/>
          <a:ext cx="0" cy="0"/>
          <a:chOff x="0" y="0"/>
          <a:chExt cx="0" cy="0"/>
        </a:xfrm>
      </p:grpSpPr>
      <p:cxnSp>
        <p:nvCxnSpPr>
          <p:cNvPr id="122" name="Google Shape;122;p17"/>
          <p:cNvCxnSpPr/>
          <p:nvPr/>
        </p:nvCxnSpPr>
        <p:spPr>
          <a:xfrm>
            <a:off x="4953939" y="670560"/>
            <a:ext cx="12656700" cy="0"/>
          </a:xfrm>
          <a:prstGeom prst="straightConnector1">
            <a:avLst/>
          </a:prstGeom>
          <a:noFill/>
          <a:ln cap="flat" cmpd="sng" w="38100">
            <a:solidFill>
              <a:schemeClr val="dk2"/>
            </a:solidFill>
            <a:prstDash val="solid"/>
            <a:round/>
            <a:headEnd len="sm" w="sm" type="none"/>
            <a:tailEnd len="sm" w="sm" type="none"/>
          </a:ln>
        </p:spPr>
      </p:cxnSp>
      <p:cxnSp>
        <p:nvCxnSpPr>
          <p:cNvPr id="123" name="Google Shape;123;p17"/>
          <p:cNvCxnSpPr/>
          <p:nvPr/>
        </p:nvCxnSpPr>
        <p:spPr>
          <a:xfrm>
            <a:off x="4954653" y="9387851"/>
            <a:ext cx="12638400" cy="0"/>
          </a:xfrm>
          <a:prstGeom prst="straightConnector1">
            <a:avLst/>
          </a:prstGeom>
          <a:noFill/>
          <a:ln cap="flat" cmpd="sng" w="19050">
            <a:solidFill>
              <a:schemeClr val="dk2"/>
            </a:solidFill>
            <a:prstDash val="solid"/>
            <a:round/>
            <a:headEnd len="sm" w="sm" type="none"/>
            <a:tailEnd len="sm" w="sm" type="none"/>
          </a:ln>
        </p:spPr>
      </p:cxnSp>
      <p:sp>
        <p:nvSpPr>
          <p:cNvPr id="124" name="Google Shape;124;p17"/>
          <p:cNvSpPr txBox="1"/>
          <p:nvPr>
            <p:ph type="title"/>
          </p:nvPr>
        </p:nvSpPr>
        <p:spPr>
          <a:xfrm>
            <a:off x="4953939" y="838200"/>
            <a:ext cx="12613500" cy="54864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25" name="Google Shape;125;p17"/>
          <p:cNvSpPr txBox="1"/>
          <p:nvPr>
            <p:ph idx="1" type="subTitle"/>
          </p:nvPr>
        </p:nvSpPr>
        <p:spPr>
          <a:xfrm>
            <a:off x="4946900" y="7315200"/>
            <a:ext cx="12638400" cy="1828800"/>
          </a:xfrm>
          <a:prstGeom prst="rect">
            <a:avLst/>
          </a:prstGeom>
        </p:spPr>
        <p:txBody>
          <a:bodyPr anchorCtr="0" anchor="b" bIns="182850" lIns="182850" spcFirstLastPara="1" rIns="182850" wrap="square" tIns="182850">
            <a:noAutofit/>
          </a:bodyPr>
          <a:lstStyle>
            <a:lvl1pPr lvl="0" rtl="0">
              <a:spcBef>
                <a:spcPts val="0"/>
              </a:spcBef>
              <a:spcAft>
                <a:spcPts val="0"/>
              </a:spcAft>
              <a:buSzPts val="2400"/>
              <a:buNone/>
              <a:defRPr sz="2400"/>
            </a:lvl1pPr>
            <a:lvl2pPr lvl="1" rtl="0">
              <a:spcBef>
                <a:spcPts val="3200"/>
              </a:spcBef>
              <a:spcAft>
                <a:spcPts val="0"/>
              </a:spcAft>
              <a:buSzPts val="2400"/>
              <a:buNone/>
              <a:defRPr sz="2400"/>
            </a:lvl2pPr>
            <a:lvl3pPr lvl="2" rtl="0">
              <a:spcBef>
                <a:spcPts val="3200"/>
              </a:spcBef>
              <a:spcAft>
                <a:spcPts val="0"/>
              </a:spcAft>
              <a:buSzPts val="2400"/>
              <a:buNone/>
              <a:defRPr sz="2400"/>
            </a:lvl3pPr>
            <a:lvl4pPr lvl="3" rtl="0">
              <a:spcBef>
                <a:spcPts val="3200"/>
              </a:spcBef>
              <a:spcAft>
                <a:spcPts val="0"/>
              </a:spcAft>
              <a:buSzPts val="2400"/>
              <a:buNone/>
              <a:defRPr sz="2400"/>
            </a:lvl4pPr>
            <a:lvl5pPr lvl="4" rtl="0">
              <a:spcBef>
                <a:spcPts val="3200"/>
              </a:spcBef>
              <a:spcAft>
                <a:spcPts val="0"/>
              </a:spcAft>
              <a:buSzPts val="2400"/>
              <a:buNone/>
              <a:defRPr sz="2400"/>
            </a:lvl5pPr>
            <a:lvl6pPr lvl="5" rtl="0">
              <a:spcBef>
                <a:spcPts val="3200"/>
              </a:spcBef>
              <a:spcAft>
                <a:spcPts val="0"/>
              </a:spcAft>
              <a:buSzPts val="2400"/>
              <a:buNone/>
              <a:defRPr sz="2400"/>
            </a:lvl6pPr>
            <a:lvl7pPr lvl="6" rtl="0">
              <a:spcBef>
                <a:spcPts val="3200"/>
              </a:spcBef>
              <a:spcAft>
                <a:spcPts val="0"/>
              </a:spcAft>
              <a:buSzPts val="2400"/>
              <a:buNone/>
              <a:defRPr sz="2400"/>
            </a:lvl7pPr>
            <a:lvl8pPr lvl="7" rtl="0">
              <a:spcBef>
                <a:spcPts val="3200"/>
              </a:spcBef>
              <a:spcAft>
                <a:spcPts val="0"/>
              </a:spcAft>
              <a:buSzPts val="2400"/>
              <a:buNone/>
              <a:defRPr sz="2400"/>
            </a:lvl8pPr>
            <a:lvl9pPr lvl="8" rtl="0">
              <a:spcBef>
                <a:spcPts val="3200"/>
              </a:spcBef>
              <a:spcAft>
                <a:spcPts val="3200"/>
              </a:spcAft>
              <a:buSzPts val="2400"/>
              <a:buNone/>
              <a:defRPr sz="2400"/>
            </a:lvl9pPr>
          </a:lstStyle>
          <a:p/>
        </p:txBody>
      </p:sp>
      <p:pic>
        <p:nvPicPr>
          <p:cNvPr id="126" name="Google Shape;126;p17"/>
          <p:cNvPicPr preferRelativeResize="0"/>
          <p:nvPr/>
        </p:nvPicPr>
        <p:blipFill rotWithShape="1">
          <a:blip r:embed="rId2">
            <a:alphaModFix/>
          </a:blip>
          <a:srcRect b="9" l="0" r="0" t="9"/>
          <a:stretch/>
        </p:blipFill>
        <p:spPr>
          <a:xfrm flipH="1">
            <a:off x="-2" y="4648622"/>
            <a:ext cx="4808694" cy="2704891"/>
          </a:xfrm>
          <a:prstGeom prst="rect">
            <a:avLst/>
          </a:prstGeom>
          <a:noFill/>
          <a:ln>
            <a:noFill/>
          </a:ln>
        </p:spPr>
      </p:pic>
      <p:pic>
        <p:nvPicPr>
          <p:cNvPr id="127" name="Google Shape;127;p17"/>
          <p:cNvPicPr preferRelativeResize="0"/>
          <p:nvPr/>
        </p:nvPicPr>
        <p:blipFill rotWithShape="1">
          <a:blip r:embed="rId3">
            <a:alphaModFix/>
          </a:blip>
          <a:srcRect b="9" l="0" r="0" t="9"/>
          <a:stretch/>
        </p:blipFill>
        <p:spPr>
          <a:xfrm rot="10800000">
            <a:off x="-2" y="1943741"/>
            <a:ext cx="4808694" cy="2704891"/>
          </a:xfrm>
          <a:prstGeom prst="rect">
            <a:avLst/>
          </a:prstGeom>
          <a:noFill/>
          <a:ln>
            <a:noFill/>
          </a:ln>
        </p:spPr>
      </p:pic>
      <p:pic>
        <p:nvPicPr>
          <p:cNvPr id="128" name="Google Shape;128;p17"/>
          <p:cNvPicPr preferRelativeResize="0"/>
          <p:nvPr/>
        </p:nvPicPr>
        <p:blipFill rotWithShape="1">
          <a:blip r:embed="rId4">
            <a:alphaModFix/>
          </a:blip>
          <a:srcRect b="9" l="0" r="0" t="9"/>
          <a:stretch/>
        </p:blipFill>
        <p:spPr>
          <a:xfrm>
            <a:off x="-6" y="7353502"/>
            <a:ext cx="4808694" cy="2704891"/>
          </a:xfrm>
          <a:prstGeom prst="rect">
            <a:avLst/>
          </a:prstGeom>
          <a:noFill/>
          <a:ln>
            <a:noFill/>
          </a:ln>
        </p:spPr>
      </p:pic>
      <p:pic>
        <p:nvPicPr>
          <p:cNvPr id="129" name="Google Shape;129;p17"/>
          <p:cNvPicPr preferRelativeResize="0"/>
          <p:nvPr/>
        </p:nvPicPr>
        <p:blipFill rotWithShape="1">
          <a:blip r:embed="rId5">
            <a:alphaModFix/>
          </a:blip>
          <a:srcRect b="12394" l="0" r="0" t="12394"/>
          <a:stretch/>
        </p:blipFill>
        <p:spPr>
          <a:xfrm flipH="1" rot="10800000">
            <a:off x="8997" y="12743"/>
            <a:ext cx="4808668" cy="2034746"/>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Supplementary Cover">
  <p:cSld name="TITLE_AND_BODY_3_1_1">
    <p:spTree>
      <p:nvGrpSpPr>
        <p:cNvPr id="130" name="Shape 130"/>
        <p:cNvGrpSpPr/>
        <p:nvPr/>
      </p:nvGrpSpPr>
      <p:grpSpPr>
        <a:xfrm>
          <a:off x="0" y="0"/>
          <a:ext cx="0" cy="0"/>
          <a:chOff x="0" y="0"/>
          <a:chExt cx="0" cy="0"/>
        </a:xfrm>
      </p:grpSpPr>
      <p:cxnSp>
        <p:nvCxnSpPr>
          <p:cNvPr id="131" name="Google Shape;131;p18"/>
          <p:cNvCxnSpPr/>
          <p:nvPr/>
        </p:nvCxnSpPr>
        <p:spPr>
          <a:xfrm>
            <a:off x="4953939" y="670560"/>
            <a:ext cx="12656700" cy="0"/>
          </a:xfrm>
          <a:prstGeom prst="straightConnector1">
            <a:avLst/>
          </a:prstGeom>
          <a:noFill/>
          <a:ln cap="flat" cmpd="sng" w="38100">
            <a:solidFill>
              <a:schemeClr val="dk2"/>
            </a:solidFill>
            <a:prstDash val="solid"/>
            <a:round/>
            <a:headEnd len="sm" w="sm" type="none"/>
            <a:tailEnd len="sm" w="sm" type="none"/>
          </a:ln>
        </p:spPr>
      </p:cxnSp>
      <p:cxnSp>
        <p:nvCxnSpPr>
          <p:cNvPr id="132" name="Google Shape;132;p18"/>
          <p:cNvCxnSpPr/>
          <p:nvPr/>
        </p:nvCxnSpPr>
        <p:spPr>
          <a:xfrm>
            <a:off x="4954653" y="9387851"/>
            <a:ext cx="12638400" cy="0"/>
          </a:xfrm>
          <a:prstGeom prst="straightConnector1">
            <a:avLst/>
          </a:prstGeom>
          <a:noFill/>
          <a:ln cap="flat" cmpd="sng" w="19050">
            <a:solidFill>
              <a:schemeClr val="dk2"/>
            </a:solidFill>
            <a:prstDash val="solid"/>
            <a:round/>
            <a:headEnd len="sm" w="sm" type="none"/>
            <a:tailEnd len="sm" w="sm" type="none"/>
          </a:ln>
        </p:spPr>
      </p:cxnSp>
      <p:sp>
        <p:nvSpPr>
          <p:cNvPr id="133" name="Google Shape;133;p18"/>
          <p:cNvSpPr txBox="1"/>
          <p:nvPr>
            <p:ph type="title"/>
          </p:nvPr>
        </p:nvSpPr>
        <p:spPr>
          <a:xfrm>
            <a:off x="4953939" y="1600200"/>
            <a:ext cx="12646200" cy="54864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34" name="Google Shape;134;p18"/>
          <p:cNvSpPr txBox="1"/>
          <p:nvPr>
            <p:ph idx="1" type="subTitle"/>
          </p:nvPr>
        </p:nvSpPr>
        <p:spPr>
          <a:xfrm>
            <a:off x="4946900" y="7315200"/>
            <a:ext cx="12646200" cy="1828800"/>
          </a:xfrm>
          <a:prstGeom prst="rect">
            <a:avLst/>
          </a:prstGeom>
        </p:spPr>
        <p:txBody>
          <a:bodyPr anchorCtr="0" anchor="b" bIns="182850" lIns="182850" spcFirstLastPara="1" rIns="182850" wrap="square" tIns="182850">
            <a:noAutofit/>
          </a:bodyPr>
          <a:lstStyle>
            <a:lvl1pPr lvl="0" rtl="0">
              <a:spcBef>
                <a:spcPts val="0"/>
              </a:spcBef>
              <a:spcAft>
                <a:spcPts val="0"/>
              </a:spcAft>
              <a:buSzPts val="2400"/>
              <a:buNone/>
              <a:defRPr sz="2400"/>
            </a:lvl1pPr>
            <a:lvl2pPr lvl="1" rtl="0">
              <a:spcBef>
                <a:spcPts val="3200"/>
              </a:spcBef>
              <a:spcAft>
                <a:spcPts val="0"/>
              </a:spcAft>
              <a:buSzPts val="2400"/>
              <a:buNone/>
              <a:defRPr sz="2400"/>
            </a:lvl2pPr>
            <a:lvl3pPr lvl="2" rtl="0">
              <a:spcBef>
                <a:spcPts val="3200"/>
              </a:spcBef>
              <a:spcAft>
                <a:spcPts val="0"/>
              </a:spcAft>
              <a:buSzPts val="2400"/>
              <a:buNone/>
              <a:defRPr sz="2400"/>
            </a:lvl3pPr>
            <a:lvl4pPr lvl="3" rtl="0">
              <a:spcBef>
                <a:spcPts val="3200"/>
              </a:spcBef>
              <a:spcAft>
                <a:spcPts val="0"/>
              </a:spcAft>
              <a:buSzPts val="2400"/>
              <a:buNone/>
              <a:defRPr sz="2400"/>
            </a:lvl4pPr>
            <a:lvl5pPr lvl="4" rtl="0">
              <a:spcBef>
                <a:spcPts val="3200"/>
              </a:spcBef>
              <a:spcAft>
                <a:spcPts val="0"/>
              </a:spcAft>
              <a:buSzPts val="2400"/>
              <a:buNone/>
              <a:defRPr sz="2400"/>
            </a:lvl5pPr>
            <a:lvl6pPr lvl="5" rtl="0">
              <a:spcBef>
                <a:spcPts val="3200"/>
              </a:spcBef>
              <a:spcAft>
                <a:spcPts val="0"/>
              </a:spcAft>
              <a:buSzPts val="2400"/>
              <a:buNone/>
              <a:defRPr sz="2400"/>
            </a:lvl6pPr>
            <a:lvl7pPr lvl="6" rtl="0">
              <a:spcBef>
                <a:spcPts val="3200"/>
              </a:spcBef>
              <a:spcAft>
                <a:spcPts val="0"/>
              </a:spcAft>
              <a:buSzPts val="2400"/>
              <a:buNone/>
              <a:defRPr sz="2400"/>
            </a:lvl7pPr>
            <a:lvl8pPr lvl="7" rtl="0">
              <a:spcBef>
                <a:spcPts val="3200"/>
              </a:spcBef>
              <a:spcAft>
                <a:spcPts val="0"/>
              </a:spcAft>
              <a:buSzPts val="2400"/>
              <a:buNone/>
              <a:defRPr sz="2400"/>
            </a:lvl8pPr>
            <a:lvl9pPr lvl="8" rtl="0">
              <a:spcBef>
                <a:spcPts val="3200"/>
              </a:spcBef>
              <a:spcAft>
                <a:spcPts val="3200"/>
              </a:spcAft>
              <a:buSzPts val="2400"/>
              <a:buNone/>
              <a:defRPr sz="2400"/>
            </a:lvl9pPr>
          </a:lstStyle>
          <a:p/>
        </p:txBody>
      </p:sp>
      <p:sp>
        <p:nvSpPr>
          <p:cNvPr id="135" name="Google Shape;135;p18"/>
          <p:cNvSpPr txBox="1"/>
          <p:nvPr>
            <p:ph idx="2" type="subTitle"/>
          </p:nvPr>
        </p:nvSpPr>
        <p:spPr>
          <a:xfrm>
            <a:off x="4953939" y="914405"/>
            <a:ext cx="12638400" cy="685800"/>
          </a:xfrm>
          <a:prstGeom prst="rect">
            <a:avLst/>
          </a:prstGeom>
        </p:spPr>
        <p:txBody>
          <a:bodyPr anchorCtr="0" anchor="ctr" bIns="182850" lIns="182850" spcFirstLastPara="1" rIns="182850" wrap="square" tIns="182850">
            <a:noAutofit/>
          </a:bodyPr>
          <a:lstStyle>
            <a:lvl1pPr lvl="0" rtl="0">
              <a:spcBef>
                <a:spcPts val="0"/>
              </a:spcBef>
              <a:spcAft>
                <a:spcPts val="0"/>
              </a:spcAft>
              <a:buSzPts val="2400"/>
              <a:buFont typeface="Space Grotesk"/>
              <a:buNone/>
              <a:defRPr sz="2400">
                <a:latin typeface="Space Grotesk"/>
                <a:ea typeface="Space Grotesk"/>
                <a:cs typeface="Space Grotesk"/>
                <a:sym typeface="Space Grotesk"/>
              </a:defRPr>
            </a:lvl1pPr>
            <a:lvl2pPr lvl="1" rtl="0">
              <a:spcBef>
                <a:spcPts val="0"/>
              </a:spcBef>
              <a:spcAft>
                <a:spcPts val="0"/>
              </a:spcAft>
              <a:buSzPts val="2400"/>
              <a:buFont typeface="Space Grotesk"/>
              <a:buNone/>
              <a:defRPr sz="2400">
                <a:latin typeface="Space Grotesk"/>
                <a:ea typeface="Space Grotesk"/>
                <a:cs typeface="Space Grotesk"/>
                <a:sym typeface="Space Grotesk"/>
              </a:defRPr>
            </a:lvl2pPr>
            <a:lvl3pPr lvl="2" rtl="0">
              <a:spcBef>
                <a:spcPts val="0"/>
              </a:spcBef>
              <a:spcAft>
                <a:spcPts val="0"/>
              </a:spcAft>
              <a:buSzPts val="2400"/>
              <a:buFont typeface="Space Grotesk"/>
              <a:buNone/>
              <a:defRPr sz="2400">
                <a:latin typeface="Space Grotesk"/>
                <a:ea typeface="Space Grotesk"/>
                <a:cs typeface="Space Grotesk"/>
                <a:sym typeface="Space Grotesk"/>
              </a:defRPr>
            </a:lvl3pPr>
            <a:lvl4pPr lvl="3" rtl="0">
              <a:spcBef>
                <a:spcPts val="0"/>
              </a:spcBef>
              <a:spcAft>
                <a:spcPts val="0"/>
              </a:spcAft>
              <a:buSzPts val="2400"/>
              <a:buFont typeface="Space Grotesk"/>
              <a:buNone/>
              <a:defRPr sz="2400">
                <a:latin typeface="Space Grotesk"/>
                <a:ea typeface="Space Grotesk"/>
                <a:cs typeface="Space Grotesk"/>
                <a:sym typeface="Space Grotesk"/>
              </a:defRPr>
            </a:lvl4pPr>
            <a:lvl5pPr lvl="4" rtl="0">
              <a:spcBef>
                <a:spcPts val="0"/>
              </a:spcBef>
              <a:spcAft>
                <a:spcPts val="0"/>
              </a:spcAft>
              <a:buSzPts val="2400"/>
              <a:buFont typeface="Space Grotesk"/>
              <a:buNone/>
              <a:defRPr sz="2400">
                <a:latin typeface="Space Grotesk"/>
                <a:ea typeface="Space Grotesk"/>
                <a:cs typeface="Space Grotesk"/>
                <a:sym typeface="Space Grotesk"/>
              </a:defRPr>
            </a:lvl5pPr>
            <a:lvl6pPr lvl="5" rtl="0">
              <a:spcBef>
                <a:spcPts val="0"/>
              </a:spcBef>
              <a:spcAft>
                <a:spcPts val="0"/>
              </a:spcAft>
              <a:buSzPts val="2400"/>
              <a:buFont typeface="Space Grotesk"/>
              <a:buNone/>
              <a:defRPr sz="2400">
                <a:latin typeface="Space Grotesk"/>
                <a:ea typeface="Space Grotesk"/>
                <a:cs typeface="Space Grotesk"/>
                <a:sym typeface="Space Grotesk"/>
              </a:defRPr>
            </a:lvl6pPr>
            <a:lvl7pPr lvl="6" rtl="0">
              <a:spcBef>
                <a:spcPts val="0"/>
              </a:spcBef>
              <a:spcAft>
                <a:spcPts val="0"/>
              </a:spcAft>
              <a:buSzPts val="2400"/>
              <a:buFont typeface="Space Grotesk"/>
              <a:buNone/>
              <a:defRPr sz="2400">
                <a:latin typeface="Space Grotesk"/>
                <a:ea typeface="Space Grotesk"/>
                <a:cs typeface="Space Grotesk"/>
                <a:sym typeface="Space Grotesk"/>
              </a:defRPr>
            </a:lvl7pPr>
            <a:lvl8pPr lvl="7" rtl="0">
              <a:spcBef>
                <a:spcPts val="0"/>
              </a:spcBef>
              <a:spcAft>
                <a:spcPts val="0"/>
              </a:spcAft>
              <a:buSzPts val="2400"/>
              <a:buFont typeface="Space Grotesk"/>
              <a:buNone/>
              <a:defRPr sz="2400">
                <a:latin typeface="Space Grotesk"/>
                <a:ea typeface="Space Grotesk"/>
                <a:cs typeface="Space Grotesk"/>
                <a:sym typeface="Space Grotesk"/>
              </a:defRPr>
            </a:lvl8pPr>
            <a:lvl9pPr lvl="8" rtl="0">
              <a:spcBef>
                <a:spcPts val="0"/>
              </a:spcBef>
              <a:spcAft>
                <a:spcPts val="0"/>
              </a:spcAft>
              <a:buSzPts val="2400"/>
              <a:buFont typeface="Space Grotesk"/>
              <a:buNone/>
              <a:defRPr sz="2400">
                <a:latin typeface="Space Grotesk"/>
                <a:ea typeface="Space Grotesk"/>
                <a:cs typeface="Space Grotesk"/>
                <a:sym typeface="Space Grotesk"/>
              </a:defRPr>
            </a:lvl9pPr>
          </a:lstStyle>
          <a:p/>
        </p:txBody>
      </p:sp>
      <p:pic>
        <p:nvPicPr>
          <p:cNvPr id="136" name="Google Shape;136;p18"/>
          <p:cNvPicPr preferRelativeResize="0"/>
          <p:nvPr/>
        </p:nvPicPr>
        <p:blipFill rotWithShape="1">
          <a:blip r:embed="rId2">
            <a:alphaModFix/>
          </a:blip>
          <a:srcRect b="9" l="0" r="0" t="9"/>
          <a:stretch/>
        </p:blipFill>
        <p:spPr>
          <a:xfrm flipH="1">
            <a:off x="-2" y="4648622"/>
            <a:ext cx="4808694" cy="2704891"/>
          </a:xfrm>
          <a:prstGeom prst="rect">
            <a:avLst/>
          </a:prstGeom>
          <a:noFill/>
          <a:ln>
            <a:noFill/>
          </a:ln>
        </p:spPr>
      </p:pic>
      <p:pic>
        <p:nvPicPr>
          <p:cNvPr id="137" name="Google Shape;137;p18"/>
          <p:cNvPicPr preferRelativeResize="0"/>
          <p:nvPr/>
        </p:nvPicPr>
        <p:blipFill rotWithShape="1">
          <a:blip r:embed="rId3">
            <a:alphaModFix/>
          </a:blip>
          <a:srcRect b="9" l="0" r="0" t="9"/>
          <a:stretch/>
        </p:blipFill>
        <p:spPr>
          <a:xfrm rot="10800000">
            <a:off x="-2" y="1943741"/>
            <a:ext cx="4808694" cy="2704891"/>
          </a:xfrm>
          <a:prstGeom prst="rect">
            <a:avLst/>
          </a:prstGeom>
          <a:noFill/>
          <a:ln>
            <a:noFill/>
          </a:ln>
        </p:spPr>
      </p:pic>
      <p:pic>
        <p:nvPicPr>
          <p:cNvPr id="138" name="Google Shape;138;p18"/>
          <p:cNvPicPr preferRelativeResize="0"/>
          <p:nvPr/>
        </p:nvPicPr>
        <p:blipFill rotWithShape="1">
          <a:blip r:embed="rId4">
            <a:alphaModFix/>
          </a:blip>
          <a:srcRect b="9" l="0" r="0" t="9"/>
          <a:stretch/>
        </p:blipFill>
        <p:spPr>
          <a:xfrm>
            <a:off x="-6" y="7353502"/>
            <a:ext cx="4808694" cy="2704891"/>
          </a:xfrm>
          <a:prstGeom prst="rect">
            <a:avLst/>
          </a:prstGeom>
          <a:noFill/>
          <a:ln>
            <a:noFill/>
          </a:ln>
        </p:spPr>
      </p:pic>
      <p:pic>
        <p:nvPicPr>
          <p:cNvPr id="139" name="Google Shape;139;p18"/>
          <p:cNvPicPr preferRelativeResize="0"/>
          <p:nvPr/>
        </p:nvPicPr>
        <p:blipFill rotWithShape="1">
          <a:blip r:embed="rId5">
            <a:alphaModFix/>
          </a:blip>
          <a:srcRect b="12394" l="0" r="0" t="12394"/>
          <a:stretch/>
        </p:blipFill>
        <p:spPr>
          <a:xfrm flipH="1" rot="10800000">
            <a:off x="8997" y="12743"/>
            <a:ext cx="4808668" cy="2034746"/>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Cover">
  <p:cSld name="TITLE_AND_BODY_3_1_1_1">
    <p:spTree>
      <p:nvGrpSpPr>
        <p:cNvPr id="140" name="Shape 140"/>
        <p:cNvGrpSpPr/>
        <p:nvPr/>
      </p:nvGrpSpPr>
      <p:grpSpPr>
        <a:xfrm>
          <a:off x="0" y="0"/>
          <a:ext cx="0" cy="0"/>
          <a:chOff x="0" y="0"/>
          <a:chExt cx="0" cy="0"/>
        </a:xfrm>
      </p:grpSpPr>
      <p:cxnSp>
        <p:nvCxnSpPr>
          <p:cNvPr id="141" name="Google Shape;141;p19"/>
          <p:cNvCxnSpPr/>
          <p:nvPr/>
        </p:nvCxnSpPr>
        <p:spPr>
          <a:xfrm>
            <a:off x="4953939" y="670560"/>
            <a:ext cx="12588600" cy="0"/>
          </a:xfrm>
          <a:prstGeom prst="straightConnector1">
            <a:avLst/>
          </a:prstGeom>
          <a:noFill/>
          <a:ln cap="flat" cmpd="sng" w="38100">
            <a:solidFill>
              <a:schemeClr val="dk2"/>
            </a:solidFill>
            <a:prstDash val="solid"/>
            <a:round/>
            <a:headEnd len="sm" w="sm" type="none"/>
            <a:tailEnd len="sm" w="sm" type="none"/>
          </a:ln>
        </p:spPr>
      </p:cxnSp>
      <p:cxnSp>
        <p:nvCxnSpPr>
          <p:cNvPr id="142" name="Google Shape;142;p19"/>
          <p:cNvCxnSpPr/>
          <p:nvPr/>
        </p:nvCxnSpPr>
        <p:spPr>
          <a:xfrm>
            <a:off x="4954653" y="9387851"/>
            <a:ext cx="12638400" cy="0"/>
          </a:xfrm>
          <a:prstGeom prst="straightConnector1">
            <a:avLst/>
          </a:prstGeom>
          <a:noFill/>
          <a:ln cap="flat" cmpd="sng" w="19050">
            <a:solidFill>
              <a:schemeClr val="dk2"/>
            </a:solidFill>
            <a:prstDash val="solid"/>
            <a:round/>
            <a:headEnd len="sm" w="sm" type="none"/>
            <a:tailEnd len="sm" w="sm" type="none"/>
          </a:ln>
        </p:spPr>
      </p:cxnSp>
      <p:sp>
        <p:nvSpPr>
          <p:cNvPr id="143" name="Google Shape;143;p19"/>
          <p:cNvSpPr txBox="1"/>
          <p:nvPr>
            <p:ph type="title"/>
          </p:nvPr>
        </p:nvSpPr>
        <p:spPr>
          <a:xfrm>
            <a:off x="4953939" y="838200"/>
            <a:ext cx="12646200" cy="36576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Font typeface="Rubik SemiBold"/>
              <a:buNone/>
              <a:defRPr sz="9600">
                <a:latin typeface="Rubik SemiBold"/>
                <a:ea typeface="Rubik SemiBold"/>
                <a:cs typeface="Rubik SemiBold"/>
                <a:sym typeface="Rubik SemiBold"/>
              </a:defRPr>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44" name="Google Shape;144;p19"/>
          <p:cNvSpPr txBox="1"/>
          <p:nvPr>
            <p:ph idx="1" type="subTitle"/>
          </p:nvPr>
        </p:nvSpPr>
        <p:spPr>
          <a:xfrm>
            <a:off x="4946900" y="4495800"/>
            <a:ext cx="12646200" cy="18288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dk2"/>
              </a:buClr>
              <a:buSzPts val="3600"/>
              <a:buNone/>
              <a:defRPr>
                <a:solidFill>
                  <a:schemeClr val="dk2"/>
                </a:solidFill>
              </a:defRPr>
            </a:lvl1pPr>
            <a:lvl2pPr lvl="1" rtl="0">
              <a:spcBef>
                <a:spcPts val="3200"/>
              </a:spcBef>
              <a:spcAft>
                <a:spcPts val="0"/>
              </a:spcAft>
              <a:buClr>
                <a:schemeClr val="dk2"/>
              </a:buClr>
              <a:buSzPts val="3600"/>
              <a:buNone/>
              <a:defRPr sz="3600">
                <a:solidFill>
                  <a:schemeClr val="dk2"/>
                </a:solidFill>
              </a:defRPr>
            </a:lvl2pPr>
            <a:lvl3pPr lvl="2" rtl="0">
              <a:spcBef>
                <a:spcPts val="3200"/>
              </a:spcBef>
              <a:spcAft>
                <a:spcPts val="0"/>
              </a:spcAft>
              <a:buClr>
                <a:schemeClr val="dk2"/>
              </a:buClr>
              <a:buSzPts val="3600"/>
              <a:buNone/>
              <a:defRPr sz="3600">
                <a:solidFill>
                  <a:schemeClr val="dk2"/>
                </a:solidFill>
              </a:defRPr>
            </a:lvl3pPr>
            <a:lvl4pPr lvl="3" rtl="0">
              <a:spcBef>
                <a:spcPts val="3200"/>
              </a:spcBef>
              <a:spcAft>
                <a:spcPts val="0"/>
              </a:spcAft>
              <a:buClr>
                <a:schemeClr val="dk2"/>
              </a:buClr>
              <a:buSzPts val="3600"/>
              <a:buNone/>
              <a:defRPr sz="3600">
                <a:solidFill>
                  <a:schemeClr val="dk2"/>
                </a:solidFill>
              </a:defRPr>
            </a:lvl4pPr>
            <a:lvl5pPr lvl="4" rtl="0">
              <a:spcBef>
                <a:spcPts val="3200"/>
              </a:spcBef>
              <a:spcAft>
                <a:spcPts val="0"/>
              </a:spcAft>
              <a:buClr>
                <a:schemeClr val="dk2"/>
              </a:buClr>
              <a:buSzPts val="3600"/>
              <a:buNone/>
              <a:defRPr sz="3600">
                <a:solidFill>
                  <a:schemeClr val="dk2"/>
                </a:solidFill>
              </a:defRPr>
            </a:lvl5pPr>
            <a:lvl6pPr lvl="5" rtl="0">
              <a:spcBef>
                <a:spcPts val="3200"/>
              </a:spcBef>
              <a:spcAft>
                <a:spcPts val="0"/>
              </a:spcAft>
              <a:buClr>
                <a:schemeClr val="dk2"/>
              </a:buClr>
              <a:buSzPts val="3600"/>
              <a:buNone/>
              <a:defRPr sz="3600">
                <a:solidFill>
                  <a:schemeClr val="dk2"/>
                </a:solidFill>
              </a:defRPr>
            </a:lvl6pPr>
            <a:lvl7pPr lvl="6" rtl="0">
              <a:spcBef>
                <a:spcPts val="3200"/>
              </a:spcBef>
              <a:spcAft>
                <a:spcPts val="0"/>
              </a:spcAft>
              <a:buClr>
                <a:schemeClr val="dk2"/>
              </a:buClr>
              <a:buSzPts val="3600"/>
              <a:buNone/>
              <a:defRPr sz="3600">
                <a:solidFill>
                  <a:schemeClr val="dk2"/>
                </a:solidFill>
              </a:defRPr>
            </a:lvl7pPr>
            <a:lvl8pPr lvl="7" rtl="0">
              <a:spcBef>
                <a:spcPts val="3200"/>
              </a:spcBef>
              <a:spcAft>
                <a:spcPts val="0"/>
              </a:spcAft>
              <a:buClr>
                <a:schemeClr val="dk2"/>
              </a:buClr>
              <a:buSzPts val="3600"/>
              <a:buNone/>
              <a:defRPr sz="3600">
                <a:solidFill>
                  <a:schemeClr val="dk2"/>
                </a:solidFill>
              </a:defRPr>
            </a:lvl8pPr>
            <a:lvl9pPr lvl="8" rtl="0">
              <a:spcBef>
                <a:spcPts val="3200"/>
              </a:spcBef>
              <a:spcAft>
                <a:spcPts val="3200"/>
              </a:spcAft>
              <a:buClr>
                <a:schemeClr val="dk2"/>
              </a:buClr>
              <a:buSzPts val="3600"/>
              <a:buNone/>
              <a:defRPr sz="3600">
                <a:solidFill>
                  <a:schemeClr val="dk2"/>
                </a:solidFill>
              </a:defRPr>
            </a:lvl9pPr>
          </a:lstStyle>
          <a:p/>
        </p:txBody>
      </p:sp>
      <p:sp>
        <p:nvSpPr>
          <p:cNvPr id="145" name="Google Shape;145;p19"/>
          <p:cNvSpPr txBox="1"/>
          <p:nvPr>
            <p:ph idx="2" type="subTitle"/>
          </p:nvPr>
        </p:nvSpPr>
        <p:spPr>
          <a:xfrm>
            <a:off x="4954648" y="8458200"/>
            <a:ext cx="9729600" cy="685800"/>
          </a:xfrm>
          <a:prstGeom prst="rect">
            <a:avLst/>
          </a:prstGeom>
        </p:spPr>
        <p:txBody>
          <a:bodyPr anchorCtr="0" anchor="ctr" bIns="182850" lIns="182850" spcFirstLastPara="1" rIns="182850" wrap="square" tIns="182850">
            <a:noAutofit/>
          </a:bodyPr>
          <a:lstStyle>
            <a:lvl1pPr lvl="0" rtl="0">
              <a:spcBef>
                <a:spcPts val="0"/>
              </a:spcBef>
              <a:spcAft>
                <a:spcPts val="0"/>
              </a:spcAft>
              <a:buSzPts val="2000"/>
              <a:buFont typeface="Inter Medium"/>
              <a:buNone/>
              <a:defRPr sz="2000">
                <a:latin typeface="Inter Medium"/>
                <a:ea typeface="Inter Medium"/>
                <a:cs typeface="Inter Medium"/>
                <a:sym typeface="Inter Medium"/>
              </a:defRPr>
            </a:lvl1pPr>
            <a:lvl2pPr lvl="1" rtl="0">
              <a:spcBef>
                <a:spcPts val="0"/>
              </a:spcBef>
              <a:spcAft>
                <a:spcPts val="0"/>
              </a:spcAft>
              <a:buSzPts val="2000"/>
              <a:buFont typeface="Inter Medium"/>
              <a:buNone/>
              <a:defRPr sz="2000">
                <a:latin typeface="Inter Medium"/>
                <a:ea typeface="Inter Medium"/>
                <a:cs typeface="Inter Medium"/>
                <a:sym typeface="Inter Medium"/>
              </a:defRPr>
            </a:lvl2pPr>
            <a:lvl3pPr lvl="2" rtl="0">
              <a:spcBef>
                <a:spcPts val="0"/>
              </a:spcBef>
              <a:spcAft>
                <a:spcPts val="0"/>
              </a:spcAft>
              <a:buSzPts val="2000"/>
              <a:buFont typeface="Inter Medium"/>
              <a:buNone/>
              <a:defRPr sz="2000">
                <a:latin typeface="Inter Medium"/>
                <a:ea typeface="Inter Medium"/>
                <a:cs typeface="Inter Medium"/>
                <a:sym typeface="Inter Medium"/>
              </a:defRPr>
            </a:lvl3pPr>
            <a:lvl4pPr lvl="3" rtl="0">
              <a:spcBef>
                <a:spcPts val="0"/>
              </a:spcBef>
              <a:spcAft>
                <a:spcPts val="0"/>
              </a:spcAft>
              <a:buSzPts val="2000"/>
              <a:buFont typeface="Inter Medium"/>
              <a:buNone/>
              <a:defRPr sz="2000">
                <a:latin typeface="Inter Medium"/>
                <a:ea typeface="Inter Medium"/>
                <a:cs typeface="Inter Medium"/>
                <a:sym typeface="Inter Medium"/>
              </a:defRPr>
            </a:lvl4pPr>
            <a:lvl5pPr lvl="4" rtl="0">
              <a:spcBef>
                <a:spcPts val="0"/>
              </a:spcBef>
              <a:spcAft>
                <a:spcPts val="0"/>
              </a:spcAft>
              <a:buSzPts val="2000"/>
              <a:buFont typeface="Inter Medium"/>
              <a:buNone/>
              <a:defRPr sz="2000">
                <a:latin typeface="Inter Medium"/>
                <a:ea typeface="Inter Medium"/>
                <a:cs typeface="Inter Medium"/>
                <a:sym typeface="Inter Medium"/>
              </a:defRPr>
            </a:lvl5pPr>
            <a:lvl6pPr lvl="5" rtl="0">
              <a:spcBef>
                <a:spcPts val="0"/>
              </a:spcBef>
              <a:spcAft>
                <a:spcPts val="0"/>
              </a:spcAft>
              <a:buSzPts val="2000"/>
              <a:buFont typeface="Inter Medium"/>
              <a:buNone/>
              <a:defRPr sz="2000">
                <a:latin typeface="Inter Medium"/>
                <a:ea typeface="Inter Medium"/>
                <a:cs typeface="Inter Medium"/>
                <a:sym typeface="Inter Medium"/>
              </a:defRPr>
            </a:lvl6pPr>
            <a:lvl7pPr lvl="6" rtl="0">
              <a:spcBef>
                <a:spcPts val="0"/>
              </a:spcBef>
              <a:spcAft>
                <a:spcPts val="0"/>
              </a:spcAft>
              <a:buSzPts val="2000"/>
              <a:buFont typeface="Inter Medium"/>
              <a:buNone/>
              <a:defRPr sz="2000">
                <a:latin typeface="Inter Medium"/>
                <a:ea typeface="Inter Medium"/>
                <a:cs typeface="Inter Medium"/>
                <a:sym typeface="Inter Medium"/>
              </a:defRPr>
            </a:lvl7pPr>
            <a:lvl8pPr lvl="7" rtl="0">
              <a:spcBef>
                <a:spcPts val="0"/>
              </a:spcBef>
              <a:spcAft>
                <a:spcPts val="0"/>
              </a:spcAft>
              <a:buSzPts val="2000"/>
              <a:buFont typeface="Inter Medium"/>
              <a:buNone/>
              <a:defRPr sz="2000">
                <a:latin typeface="Inter Medium"/>
                <a:ea typeface="Inter Medium"/>
                <a:cs typeface="Inter Medium"/>
                <a:sym typeface="Inter Medium"/>
              </a:defRPr>
            </a:lvl8pPr>
            <a:lvl9pPr lvl="8" rtl="0">
              <a:spcBef>
                <a:spcPts val="0"/>
              </a:spcBef>
              <a:spcAft>
                <a:spcPts val="0"/>
              </a:spcAft>
              <a:buSzPts val="2000"/>
              <a:buFont typeface="Inter Medium"/>
              <a:buNone/>
              <a:defRPr sz="2000">
                <a:latin typeface="Inter Medium"/>
                <a:ea typeface="Inter Medium"/>
                <a:cs typeface="Inter Medium"/>
                <a:sym typeface="Inter Medium"/>
              </a:defRPr>
            </a:lvl9pPr>
          </a:lstStyle>
          <a:p/>
        </p:txBody>
      </p:sp>
      <p:pic>
        <p:nvPicPr>
          <p:cNvPr id="146" name="Google Shape;146;p19"/>
          <p:cNvPicPr preferRelativeResize="0"/>
          <p:nvPr/>
        </p:nvPicPr>
        <p:blipFill rotWithShape="1">
          <a:blip r:embed="rId2">
            <a:alphaModFix/>
          </a:blip>
          <a:srcRect b="9" l="0" r="0" t="9"/>
          <a:stretch/>
        </p:blipFill>
        <p:spPr>
          <a:xfrm flipH="1">
            <a:off x="-2" y="4648622"/>
            <a:ext cx="4808694" cy="2704891"/>
          </a:xfrm>
          <a:prstGeom prst="rect">
            <a:avLst/>
          </a:prstGeom>
          <a:noFill/>
          <a:ln>
            <a:noFill/>
          </a:ln>
        </p:spPr>
      </p:pic>
      <p:pic>
        <p:nvPicPr>
          <p:cNvPr id="147" name="Google Shape;147;p19"/>
          <p:cNvPicPr preferRelativeResize="0"/>
          <p:nvPr/>
        </p:nvPicPr>
        <p:blipFill rotWithShape="1">
          <a:blip r:embed="rId3">
            <a:alphaModFix/>
          </a:blip>
          <a:srcRect b="9" l="0" r="0" t="9"/>
          <a:stretch/>
        </p:blipFill>
        <p:spPr>
          <a:xfrm rot="10800000">
            <a:off x="-2" y="1943741"/>
            <a:ext cx="4808694" cy="2704891"/>
          </a:xfrm>
          <a:prstGeom prst="rect">
            <a:avLst/>
          </a:prstGeom>
          <a:noFill/>
          <a:ln>
            <a:noFill/>
          </a:ln>
        </p:spPr>
      </p:pic>
      <p:pic>
        <p:nvPicPr>
          <p:cNvPr id="148" name="Google Shape;148;p19"/>
          <p:cNvPicPr preferRelativeResize="0"/>
          <p:nvPr/>
        </p:nvPicPr>
        <p:blipFill rotWithShape="1">
          <a:blip r:embed="rId4">
            <a:alphaModFix/>
          </a:blip>
          <a:srcRect b="9" l="0" r="0" t="9"/>
          <a:stretch/>
        </p:blipFill>
        <p:spPr>
          <a:xfrm>
            <a:off x="-6" y="7353502"/>
            <a:ext cx="4808694" cy="2704891"/>
          </a:xfrm>
          <a:prstGeom prst="rect">
            <a:avLst/>
          </a:prstGeom>
          <a:noFill/>
          <a:ln>
            <a:noFill/>
          </a:ln>
        </p:spPr>
      </p:pic>
      <p:pic>
        <p:nvPicPr>
          <p:cNvPr id="149" name="Google Shape;149;p19"/>
          <p:cNvPicPr preferRelativeResize="0"/>
          <p:nvPr/>
        </p:nvPicPr>
        <p:blipFill rotWithShape="1">
          <a:blip r:embed="rId5">
            <a:alphaModFix/>
          </a:blip>
          <a:srcRect b="12394" l="0" r="0" t="12394"/>
          <a:stretch/>
        </p:blipFill>
        <p:spPr>
          <a:xfrm flipH="1" rot="10800000">
            <a:off x="0" y="-14793"/>
            <a:ext cx="4808668" cy="2034746"/>
          </a:xfrm>
          <a:prstGeom prst="rect">
            <a:avLst/>
          </a:prstGeom>
          <a:noFill/>
          <a:ln>
            <a:noFill/>
          </a:ln>
        </p:spPr>
      </p:pic>
      <p:pic>
        <p:nvPicPr>
          <p:cNvPr id="150" name="Google Shape;150;p19"/>
          <p:cNvPicPr preferRelativeResize="0"/>
          <p:nvPr/>
        </p:nvPicPr>
        <p:blipFill rotWithShape="1">
          <a:blip r:embed="rId6">
            <a:alphaModFix/>
          </a:blip>
          <a:srcRect b="33231" l="33287" r="33290" t="33224"/>
          <a:stretch/>
        </p:blipFill>
        <p:spPr>
          <a:xfrm>
            <a:off x="15999565" y="8519713"/>
            <a:ext cx="560250" cy="562774"/>
          </a:xfrm>
          <a:prstGeom prst="rect">
            <a:avLst/>
          </a:prstGeom>
          <a:noFill/>
          <a:ln>
            <a:noFill/>
          </a:ln>
        </p:spPr>
      </p:pic>
      <p:pic>
        <p:nvPicPr>
          <p:cNvPr id="151" name="Google Shape;151;p19"/>
          <p:cNvPicPr preferRelativeResize="0"/>
          <p:nvPr/>
        </p:nvPicPr>
        <p:blipFill rotWithShape="1">
          <a:blip r:embed="rId7">
            <a:alphaModFix/>
          </a:blip>
          <a:srcRect b="0" l="169" r="169" t="0"/>
          <a:stretch/>
        </p:blipFill>
        <p:spPr>
          <a:xfrm>
            <a:off x="17011898" y="8514394"/>
            <a:ext cx="573404" cy="573412"/>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2 column body">
  <p:cSld name="ONE_COLUMN_TEXT">
    <p:spTree>
      <p:nvGrpSpPr>
        <p:cNvPr id="152" name="Shape 152"/>
        <p:cNvGrpSpPr/>
        <p:nvPr/>
      </p:nvGrpSpPr>
      <p:grpSpPr>
        <a:xfrm>
          <a:off x="0" y="0"/>
          <a:ext cx="0" cy="0"/>
          <a:chOff x="0" y="0"/>
          <a:chExt cx="0" cy="0"/>
        </a:xfrm>
      </p:grpSpPr>
      <p:sp>
        <p:nvSpPr>
          <p:cNvPr id="153" name="Google Shape;153;p20"/>
          <p:cNvSpPr txBox="1"/>
          <p:nvPr>
            <p:ph idx="1" type="body"/>
          </p:nvPr>
        </p:nvSpPr>
        <p:spPr>
          <a:xfrm>
            <a:off x="685800" y="2743200"/>
            <a:ext cx="11201400" cy="6629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SzPts val="2400"/>
              <a:buChar char="●"/>
              <a:defRPr sz="2400"/>
            </a:lvl1pPr>
            <a:lvl2pPr indent="-381000" lvl="1" marL="914400" rtl="0">
              <a:spcBef>
                <a:spcPts val="3200"/>
              </a:spcBef>
              <a:spcAft>
                <a:spcPts val="0"/>
              </a:spcAft>
              <a:buSzPts val="2400"/>
              <a:buChar char="○"/>
              <a:defRPr sz="2400"/>
            </a:lvl2pPr>
            <a:lvl3pPr indent="-381000" lvl="2" marL="1371600" rtl="0">
              <a:spcBef>
                <a:spcPts val="3200"/>
              </a:spcBef>
              <a:spcAft>
                <a:spcPts val="0"/>
              </a:spcAft>
              <a:buSzPts val="2400"/>
              <a:buChar char="■"/>
              <a:defRPr sz="2400"/>
            </a:lvl3pPr>
            <a:lvl4pPr indent="-381000" lvl="3" marL="1828800" rtl="0">
              <a:spcBef>
                <a:spcPts val="3200"/>
              </a:spcBef>
              <a:spcAft>
                <a:spcPts val="0"/>
              </a:spcAft>
              <a:buSzPts val="2400"/>
              <a:buChar char="●"/>
              <a:defRPr sz="2400"/>
            </a:lvl4pPr>
            <a:lvl5pPr indent="-381000" lvl="4" marL="2286000" rtl="0">
              <a:spcBef>
                <a:spcPts val="3200"/>
              </a:spcBef>
              <a:spcAft>
                <a:spcPts val="0"/>
              </a:spcAft>
              <a:buSzPts val="2400"/>
              <a:buChar char="○"/>
              <a:defRPr sz="2400"/>
            </a:lvl5pPr>
            <a:lvl6pPr indent="-381000" lvl="5" marL="2743200" rtl="0">
              <a:spcBef>
                <a:spcPts val="3200"/>
              </a:spcBef>
              <a:spcAft>
                <a:spcPts val="0"/>
              </a:spcAft>
              <a:buSzPts val="2400"/>
              <a:buChar char="■"/>
              <a:defRPr sz="2400"/>
            </a:lvl6pPr>
            <a:lvl7pPr indent="-381000" lvl="6" marL="3200400" rtl="0">
              <a:spcBef>
                <a:spcPts val="3200"/>
              </a:spcBef>
              <a:spcAft>
                <a:spcPts val="0"/>
              </a:spcAft>
              <a:buSzPts val="2400"/>
              <a:buChar char="●"/>
              <a:defRPr sz="2400"/>
            </a:lvl7pPr>
            <a:lvl8pPr indent="-381000" lvl="7" marL="3657600" rtl="0">
              <a:spcBef>
                <a:spcPts val="3200"/>
              </a:spcBef>
              <a:spcAft>
                <a:spcPts val="0"/>
              </a:spcAft>
              <a:buSzPts val="2400"/>
              <a:buChar char="○"/>
              <a:defRPr sz="2400"/>
            </a:lvl8pPr>
            <a:lvl9pPr indent="-381000" lvl="8" marL="4114800" rtl="0">
              <a:spcBef>
                <a:spcPts val="3200"/>
              </a:spcBef>
              <a:spcAft>
                <a:spcPts val="3200"/>
              </a:spcAft>
              <a:buSzPts val="2400"/>
              <a:buChar char="■"/>
              <a:defRPr sz="2400"/>
            </a:lvl9pPr>
          </a:lstStyle>
          <a:p/>
        </p:txBody>
      </p:sp>
      <p:sp>
        <p:nvSpPr>
          <p:cNvPr id="154" name="Google Shape;154;p20"/>
          <p:cNvSpPr txBox="1"/>
          <p:nvPr>
            <p:ph type="title"/>
          </p:nvPr>
        </p:nvSpPr>
        <p:spPr>
          <a:xfrm>
            <a:off x="685800" y="6858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of Module Sheet">
  <p:cSld name="TITLE_6">
    <p:bg>
      <p:bgPr>
        <a:solidFill>
          <a:srgbClr val="090B0C"/>
        </a:solidFill>
      </p:bgPr>
    </p:bg>
    <p:spTree>
      <p:nvGrpSpPr>
        <p:cNvPr id="13" name="Shape 13"/>
        <p:cNvGrpSpPr/>
        <p:nvPr/>
      </p:nvGrpSpPr>
      <p:grpSpPr>
        <a:xfrm>
          <a:off x="0" y="0"/>
          <a:ext cx="0" cy="0"/>
          <a:chOff x="0" y="0"/>
          <a:chExt cx="0" cy="0"/>
        </a:xfrm>
      </p:grpSpPr>
      <p:sp>
        <p:nvSpPr>
          <p:cNvPr id="14" name="Google Shape;14;p3"/>
          <p:cNvSpPr txBox="1"/>
          <p:nvPr>
            <p:ph type="ctrTitle"/>
          </p:nvPr>
        </p:nvSpPr>
        <p:spPr>
          <a:xfrm>
            <a:off x="6398250" y="1600202"/>
            <a:ext cx="10972800" cy="64008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7200"/>
              <a:buNone/>
              <a:defRPr sz="7200">
                <a:solidFill>
                  <a:schemeClr val="lt1"/>
                </a:solidFill>
              </a:defRPr>
            </a:lvl1pPr>
            <a:lvl2pPr lvl="1" rtl="0">
              <a:spcBef>
                <a:spcPts val="0"/>
              </a:spcBef>
              <a:spcAft>
                <a:spcPts val="0"/>
              </a:spcAft>
              <a:buClr>
                <a:schemeClr val="lt1"/>
              </a:buClr>
              <a:buSzPts val="7200"/>
              <a:buNone/>
              <a:defRPr sz="7200">
                <a:solidFill>
                  <a:schemeClr val="lt1"/>
                </a:solidFill>
              </a:defRPr>
            </a:lvl2pPr>
            <a:lvl3pPr lvl="2" rtl="0">
              <a:spcBef>
                <a:spcPts val="0"/>
              </a:spcBef>
              <a:spcAft>
                <a:spcPts val="0"/>
              </a:spcAft>
              <a:buClr>
                <a:schemeClr val="lt1"/>
              </a:buClr>
              <a:buSzPts val="7200"/>
              <a:buNone/>
              <a:defRPr sz="7200">
                <a:solidFill>
                  <a:schemeClr val="lt1"/>
                </a:solidFill>
              </a:defRPr>
            </a:lvl3pPr>
            <a:lvl4pPr lvl="3" rtl="0">
              <a:spcBef>
                <a:spcPts val="0"/>
              </a:spcBef>
              <a:spcAft>
                <a:spcPts val="0"/>
              </a:spcAft>
              <a:buClr>
                <a:schemeClr val="lt1"/>
              </a:buClr>
              <a:buSzPts val="7200"/>
              <a:buNone/>
              <a:defRPr sz="7200">
                <a:solidFill>
                  <a:schemeClr val="lt1"/>
                </a:solidFill>
              </a:defRPr>
            </a:lvl4pPr>
            <a:lvl5pPr lvl="4" rtl="0">
              <a:spcBef>
                <a:spcPts val="0"/>
              </a:spcBef>
              <a:spcAft>
                <a:spcPts val="0"/>
              </a:spcAft>
              <a:buClr>
                <a:schemeClr val="lt1"/>
              </a:buClr>
              <a:buSzPts val="7200"/>
              <a:buNone/>
              <a:defRPr sz="7200">
                <a:solidFill>
                  <a:schemeClr val="lt1"/>
                </a:solidFill>
              </a:defRPr>
            </a:lvl5pPr>
            <a:lvl6pPr lvl="5" rtl="0">
              <a:spcBef>
                <a:spcPts val="0"/>
              </a:spcBef>
              <a:spcAft>
                <a:spcPts val="0"/>
              </a:spcAft>
              <a:buClr>
                <a:schemeClr val="lt1"/>
              </a:buClr>
              <a:buSzPts val="7200"/>
              <a:buNone/>
              <a:defRPr sz="7200">
                <a:solidFill>
                  <a:schemeClr val="lt1"/>
                </a:solidFill>
              </a:defRPr>
            </a:lvl6pPr>
            <a:lvl7pPr lvl="6" rtl="0">
              <a:spcBef>
                <a:spcPts val="0"/>
              </a:spcBef>
              <a:spcAft>
                <a:spcPts val="0"/>
              </a:spcAft>
              <a:buClr>
                <a:schemeClr val="lt1"/>
              </a:buClr>
              <a:buSzPts val="7200"/>
              <a:buNone/>
              <a:defRPr sz="7200">
                <a:solidFill>
                  <a:schemeClr val="lt1"/>
                </a:solidFill>
              </a:defRPr>
            </a:lvl7pPr>
            <a:lvl8pPr lvl="7" rtl="0">
              <a:spcBef>
                <a:spcPts val="0"/>
              </a:spcBef>
              <a:spcAft>
                <a:spcPts val="0"/>
              </a:spcAft>
              <a:buClr>
                <a:schemeClr val="lt1"/>
              </a:buClr>
              <a:buSzPts val="7200"/>
              <a:buNone/>
              <a:defRPr sz="7200">
                <a:solidFill>
                  <a:schemeClr val="lt1"/>
                </a:solidFill>
              </a:defRPr>
            </a:lvl8pPr>
            <a:lvl9pPr lvl="8" rtl="0">
              <a:spcBef>
                <a:spcPts val="0"/>
              </a:spcBef>
              <a:spcAft>
                <a:spcPts val="0"/>
              </a:spcAft>
              <a:buClr>
                <a:schemeClr val="lt1"/>
              </a:buClr>
              <a:buSzPts val="7200"/>
              <a:buNone/>
              <a:defRPr sz="7200">
                <a:solidFill>
                  <a:schemeClr val="lt1"/>
                </a:solidFill>
              </a:defRPr>
            </a:lvl9pPr>
          </a:lstStyle>
          <a:p/>
        </p:txBody>
      </p:sp>
      <p:sp>
        <p:nvSpPr>
          <p:cNvPr id="15" name="Google Shape;15;p3"/>
          <p:cNvSpPr txBox="1"/>
          <p:nvPr>
            <p:ph idx="1" type="subTitle"/>
          </p:nvPr>
        </p:nvSpPr>
        <p:spPr>
          <a:xfrm>
            <a:off x="7590750" y="8155500"/>
            <a:ext cx="9780300" cy="759900"/>
          </a:xfrm>
          <a:prstGeom prst="rect">
            <a:avLst/>
          </a:prstGeom>
        </p:spPr>
        <p:txBody>
          <a:bodyPr anchorCtr="0" anchor="ctr" bIns="182850" lIns="182850" spcFirstLastPara="1" rIns="182850" wrap="square" tIns="182850">
            <a:noAutofit/>
          </a:bodyPr>
          <a:lstStyle>
            <a:lvl1pPr lvl="0" rtl="0">
              <a:lnSpc>
                <a:spcPct val="100000"/>
              </a:lnSpc>
              <a:spcBef>
                <a:spcPts val="0"/>
              </a:spcBef>
              <a:spcAft>
                <a:spcPts val="0"/>
              </a:spcAft>
              <a:buClr>
                <a:srgbClr val="F1F7F7"/>
              </a:buClr>
              <a:buSzPts val="2200"/>
              <a:buFont typeface="Space Grotesk"/>
              <a:buNone/>
              <a:defRPr sz="2200">
                <a:solidFill>
                  <a:srgbClr val="F1F7F7"/>
                </a:solidFill>
                <a:latin typeface="Space Grotesk"/>
                <a:ea typeface="Space Grotesk"/>
                <a:cs typeface="Space Grotesk"/>
                <a:sym typeface="Space Grotesk"/>
              </a:defRPr>
            </a:lvl1pPr>
            <a:lvl2pPr lvl="1" rtl="0">
              <a:lnSpc>
                <a:spcPct val="100000"/>
              </a:lnSpc>
              <a:spcBef>
                <a:spcPts val="0"/>
              </a:spcBef>
              <a:spcAft>
                <a:spcPts val="0"/>
              </a:spcAft>
              <a:buClr>
                <a:srgbClr val="F1F7F7"/>
              </a:buClr>
              <a:buSzPts val="2200"/>
              <a:buFont typeface="Space Grotesk"/>
              <a:buNone/>
              <a:defRPr sz="2200">
                <a:solidFill>
                  <a:srgbClr val="F1F7F7"/>
                </a:solidFill>
                <a:latin typeface="Space Grotesk"/>
                <a:ea typeface="Space Grotesk"/>
                <a:cs typeface="Space Grotesk"/>
                <a:sym typeface="Space Grotesk"/>
              </a:defRPr>
            </a:lvl2pPr>
            <a:lvl3pPr lvl="2" rtl="0">
              <a:lnSpc>
                <a:spcPct val="100000"/>
              </a:lnSpc>
              <a:spcBef>
                <a:spcPts val="0"/>
              </a:spcBef>
              <a:spcAft>
                <a:spcPts val="0"/>
              </a:spcAft>
              <a:buClr>
                <a:srgbClr val="F1F7F7"/>
              </a:buClr>
              <a:buSzPts val="2200"/>
              <a:buFont typeface="Space Grotesk"/>
              <a:buNone/>
              <a:defRPr sz="2200">
                <a:solidFill>
                  <a:srgbClr val="F1F7F7"/>
                </a:solidFill>
                <a:latin typeface="Space Grotesk"/>
                <a:ea typeface="Space Grotesk"/>
                <a:cs typeface="Space Grotesk"/>
                <a:sym typeface="Space Grotesk"/>
              </a:defRPr>
            </a:lvl3pPr>
            <a:lvl4pPr lvl="3"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4pPr>
            <a:lvl5pPr lvl="4"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5pPr>
            <a:lvl6pPr lvl="5"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6pPr>
            <a:lvl7pPr lvl="6"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7pPr>
            <a:lvl8pPr lvl="7"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8pPr>
            <a:lvl9pPr lvl="8"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9pPr>
          </a:lstStyle>
          <a:p/>
        </p:txBody>
      </p:sp>
      <p:pic>
        <p:nvPicPr>
          <p:cNvPr id="16" name="Google Shape;16;p3"/>
          <p:cNvPicPr preferRelativeResize="0"/>
          <p:nvPr/>
        </p:nvPicPr>
        <p:blipFill rotWithShape="1">
          <a:blip r:embed="rId2">
            <a:alphaModFix amt="60000"/>
          </a:blip>
          <a:srcRect b="2533" l="55835" r="2002" t="33658"/>
          <a:stretch/>
        </p:blipFill>
        <p:spPr>
          <a:xfrm flipH="1" rot="5400000">
            <a:off x="282873" y="-282878"/>
            <a:ext cx="3944053" cy="4509803"/>
          </a:xfrm>
          <a:prstGeom prst="rect">
            <a:avLst/>
          </a:prstGeom>
          <a:noFill/>
          <a:ln>
            <a:noFill/>
          </a:ln>
        </p:spPr>
      </p:pic>
      <p:pic>
        <p:nvPicPr>
          <p:cNvPr id="17" name="Google Shape;17;p3"/>
          <p:cNvPicPr preferRelativeResize="0"/>
          <p:nvPr/>
        </p:nvPicPr>
        <p:blipFill rotWithShape="1">
          <a:blip r:embed="rId2">
            <a:alphaModFix amt="60000"/>
          </a:blip>
          <a:srcRect b="2533" l="55835" r="2002" t="33658"/>
          <a:stretch/>
        </p:blipFill>
        <p:spPr>
          <a:xfrm flipH="1" rot="-5400000">
            <a:off x="286577" y="5505548"/>
            <a:ext cx="4248148" cy="4857552"/>
          </a:xfrm>
          <a:prstGeom prst="rect">
            <a:avLst/>
          </a:prstGeom>
          <a:noFill/>
          <a:ln>
            <a:noFill/>
          </a:ln>
        </p:spPr>
      </p:pic>
      <p:sp>
        <p:nvSpPr>
          <p:cNvPr id="18" name="Google Shape;18;p3"/>
          <p:cNvSpPr txBox="1"/>
          <p:nvPr/>
        </p:nvSpPr>
        <p:spPr>
          <a:xfrm>
            <a:off x="6398250" y="8155575"/>
            <a:ext cx="1192500" cy="759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2200">
                <a:solidFill>
                  <a:srgbClr val="F1F7F7"/>
                </a:solidFill>
                <a:latin typeface="Space Grotesk"/>
                <a:ea typeface="Space Grotesk"/>
                <a:cs typeface="Space Grotesk"/>
                <a:sym typeface="Space Grotesk"/>
              </a:rPr>
              <a:t>Next:</a:t>
            </a:r>
            <a:endParaRPr b="1" sz="2200">
              <a:solidFill>
                <a:srgbClr val="F1F7F7"/>
              </a:solidFill>
              <a:latin typeface="Space Grotesk"/>
              <a:ea typeface="Space Grotesk"/>
              <a:cs typeface="Space Grotesk"/>
              <a:sym typeface="Space Grotesk"/>
            </a:endParaRPr>
          </a:p>
        </p:txBody>
      </p:sp>
      <p:pic>
        <p:nvPicPr>
          <p:cNvPr id="19" name="Google Shape;19;p3"/>
          <p:cNvPicPr preferRelativeResize="0"/>
          <p:nvPr/>
        </p:nvPicPr>
        <p:blipFill rotWithShape="1">
          <a:blip r:embed="rId2">
            <a:alphaModFix amt="60000"/>
          </a:blip>
          <a:srcRect b="31460" l="56214" r="1623" t="6742"/>
          <a:stretch/>
        </p:blipFill>
        <p:spPr>
          <a:xfrm flipH="1" rot="-5400000">
            <a:off x="210014" y="2095961"/>
            <a:ext cx="4248148" cy="4704425"/>
          </a:xfrm>
          <a:prstGeom prst="rect">
            <a:avLst/>
          </a:prstGeom>
          <a:noFill/>
          <a:ln>
            <a:noFill/>
          </a:ln>
        </p:spPr>
      </p:pic>
    </p:spTree>
  </p:cSld>
  <p:clrMapOvr>
    <a:masterClrMapping/>
  </p:clrMapOvr>
  <p:extLst>
    <p:ext uri="{DCECCB84-F9BA-43D5-87BE-67443E8EF086}">
      <p15:sldGuideLst>
        <p15:guide id="1" pos="3900">
          <p15:clr>
            <a:srgbClr val="00FF00"/>
          </p15:clr>
        </p15:guide>
        <p15:guide id="2" pos="4032">
          <p15:clr>
            <a:srgbClr val="00FF00"/>
          </p15:clr>
        </p15:guide>
        <p15:guide id="3" pos="7486">
          <p15:clr>
            <a:srgbClr val="00FF00"/>
          </p15:clr>
        </p15:guide>
        <p15:guide id="4" pos="7622">
          <p15:clr>
            <a:srgbClr val="00FF00"/>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dule Overview Sheet">
  <p:cSld name="ONE_COLUMN_TEXT_6">
    <p:spTree>
      <p:nvGrpSpPr>
        <p:cNvPr id="155" name="Shape 155"/>
        <p:cNvGrpSpPr/>
        <p:nvPr/>
      </p:nvGrpSpPr>
      <p:grpSpPr>
        <a:xfrm>
          <a:off x="0" y="0"/>
          <a:ext cx="0" cy="0"/>
          <a:chOff x="0" y="0"/>
          <a:chExt cx="0" cy="0"/>
        </a:xfrm>
      </p:grpSpPr>
      <p:sp>
        <p:nvSpPr>
          <p:cNvPr id="156" name="Google Shape;156;p21"/>
          <p:cNvSpPr txBox="1"/>
          <p:nvPr>
            <p:ph idx="1" type="body"/>
          </p:nvPr>
        </p:nvSpPr>
        <p:spPr>
          <a:xfrm>
            <a:off x="685800" y="2743200"/>
            <a:ext cx="5504100" cy="62586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sp>
        <p:nvSpPr>
          <p:cNvPr id="157" name="Google Shape;157;p21"/>
          <p:cNvSpPr txBox="1"/>
          <p:nvPr>
            <p:ph idx="2" type="body"/>
          </p:nvPr>
        </p:nvSpPr>
        <p:spPr>
          <a:xfrm>
            <a:off x="6426600" y="2743200"/>
            <a:ext cx="5460600" cy="62586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sp>
        <p:nvSpPr>
          <p:cNvPr id="158" name="Google Shape;158;p21"/>
          <p:cNvSpPr txBox="1"/>
          <p:nvPr/>
        </p:nvSpPr>
        <p:spPr>
          <a:xfrm>
            <a:off x="6400800" y="2286000"/>
            <a:ext cx="5504700" cy="511500"/>
          </a:xfrm>
          <a:prstGeom prst="rect">
            <a:avLst/>
          </a:prstGeom>
          <a:noFill/>
          <a:ln>
            <a:noFill/>
          </a:ln>
        </p:spPr>
        <p:txBody>
          <a:bodyPr anchorCtr="0" anchor="b" bIns="91425" lIns="91425" spcFirstLastPara="1" rIns="91425" wrap="square" tIns="91425">
            <a:noAutofit/>
          </a:bodyPr>
          <a:lstStyle/>
          <a:p>
            <a:pPr indent="0" lvl="0" marL="0" rtl="0" algn="l">
              <a:spcBef>
                <a:spcPts val="1000"/>
              </a:spcBef>
              <a:spcAft>
                <a:spcPts val="1000"/>
              </a:spcAft>
              <a:buNone/>
            </a:pPr>
            <a:r>
              <a:rPr lang="en" sz="1600">
                <a:solidFill>
                  <a:schemeClr val="lt2"/>
                </a:solidFill>
                <a:latin typeface="Rubik"/>
                <a:ea typeface="Rubik"/>
                <a:cs typeface="Rubik"/>
                <a:sym typeface="Rubik"/>
              </a:rPr>
              <a:t>OUTCOMES</a:t>
            </a:r>
            <a:endParaRPr sz="1600">
              <a:solidFill>
                <a:schemeClr val="lt2"/>
              </a:solidFill>
              <a:latin typeface="Rubik"/>
              <a:ea typeface="Rubik"/>
              <a:cs typeface="Rubik"/>
              <a:sym typeface="Rubik"/>
            </a:endParaRPr>
          </a:p>
        </p:txBody>
      </p:sp>
      <p:sp>
        <p:nvSpPr>
          <p:cNvPr id="159" name="Google Shape;159;p21"/>
          <p:cNvSpPr txBox="1"/>
          <p:nvPr/>
        </p:nvSpPr>
        <p:spPr>
          <a:xfrm>
            <a:off x="685800" y="2286000"/>
            <a:ext cx="5504700" cy="511500"/>
          </a:xfrm>
          <a:prstGeom prst="rect">
            <a:avLst/>
          </a:prstGeom>
          <a:noFill/>
          <a:ln>
            <a:noFill/>
          </a:ln>
        </p:spPr>
        <p:txBody>
          <a:bodyPr anchorCtr="0" anchor="b" bIns="91425" lIns="91425" spcFirstLastPara="1" rIns="91425" wrap="square" tIns="91425">
            <a:noAutofit/>
          </a:bodyPr>
          <a:lstStyle/>
          <a:p>
            <a:pPr indent="0" lvl="0" marL="0" rtl="0" algn="l">
              <a:spcBef>
                <a:spcPts val="1000"/>
              </a:spcBef>
              <a:spcAft>
                <a:spcPts val="1000"/>
              </a:spcAft>
              <a:buNone/>
            </a:pPr>
            <a:r>
              <a:rPr lang="en" sz="1600">
                <a:solidFill>
                  <a:schemeClr val="lt2"/>
                </a:solidFill>
                <a:latin typeface="Rubik"/>
                <a:ea typeface="Rubik"/>
                <a:cs typeface="Rubik"/>
                <a:sym typeface="Rubik"/>
              </a:rPr>
              <a:t>WHAT TO EXPECT</a:t>
            </a:r>
            <a:endParaRPr sz="1600">
              <a:solidFill>
                <a:schemeClr val="lt2"/>
              </a:solidFill>
              <a:latin typeface="Rubik"/>
              <a:ea typeface="Rubik"/>
              <a:cs typeface="Rubik"/>
              <a:sym typeface="Rubik"/>
            </a:endParaRPr>
          </a:p>
        </p:txBody>
      </p:sp>
      <p:sp>
        <p:nvSpPr>
          <p:cNvPr id="160" name="Google Shape;160;p21"/>
          <p:cNvSpPr/>
          <p:nvPr/>
        </p:nvSpPr>
        <p:spPr>
          <a:xfrm>
            <a:off x="12103425" y="2293250"/>
            <a:ext cx="5504100" cy="511500"/>
          </a:xfrm>
          <a:prstGeom prst="rect">
            <a:avLst/>
          </a:prstGeom>
          <a:noFill/>
          <a:ln>
            <a:noFill/>
          </a:ln>
        </p:spPr>
        <p:txBody>
          <a:bodyPr anchorCtr="0" anchor="ctr" bIns="182875" lIns="182875" spcFirstLastPara="1" rIns="182875" wrap="square" tIns="182875">
            <a:noAutofit/>
          </a:bodyPr>
          <a:lstStyle/>
          <a:p>
            <a:pPr indent="0" lvl="0" marL="0" rtl="0" algn="l">
              <a:lnSpc>
                <a:spcPct val="100000"/>
              </a:lnSpc>
              <a:spcBef>
                <a:spcPts val="0"/>
              </a:spcBef>
              <a:spcAft>
                <a:spcPts val="0"/>
              </a:spcAft>
              <a:buNone/>
            </a:pPr>
            <a:r>
              <a:rPr lang="en" sz="1600">
                <a:solidFill>
                  <a:schemeClr val="lt2"/>
                </a:solidFill>
                <a:latin typeface="Rubik"/>
                <a:ea typeface="Rubik"/>
                <a:cs typeface="Rubik"/>
                <a:sym typeface="Rubik"/>
              </a:rPr>
              <a:t>SUGGESTED PARTICIPANTS</a:t>
            </a:r>
            <a:endParaRPr sz="1600">
              <a:solidFill>
                <a:schemeClr val="lt2"/>
              </a:solidFill>
              <a:latin typeface="Rubik"/>
              <a:ea typeface="Rubik"/>
              <a:cs typeface="Rubik"/>
              <a:sym typeface="Rubik"/>
            </a:endParaRPr>
          </a:p>
        </p:txBody>
      </p:sp>
      <p:sp>
        <p:nvSpPr>
          <p:cNvPr id="161" name="Google Shape;161;p21"/>
          <p:cNvSpPr txBox="1"/>
          <p:nvPr>
            <p:ph idx="3" type="subTitle"/>
          </p:nvPr>
        </p:nvSpPr>
        <p:spPr>
          <a:xfrm>
            <a:off x="12103425" y="2743202"/>
            <a:ext cx="5504700" cy="6705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1pPr>
            <a:lvl2pPr lvl="1" rtl="0">
              <a:spcBef>
                <a:spcPts val="320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2pPr>
            <a:lvl3pPr lvl="2" rtl="0">
              <a:spcBef>
                <a:spcPts val="320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3pPr>
            <a:lvl4pPr lvl="3"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4pPr>
            <a:lvl5pPr lvl="4"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5pPr>
            <a:lvl6pPr lvl="5"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6pPr>
            <a:lvl7pPr lvl="6"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7pPr>
            <a:lvl8pPr lvl="7"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8pPr>
            <a:lvl9pPr lvl="8" rtl="0">
              <a:spcBef>
                <a:spcPts val="3200"/>
              </a:spcBef>
              <a:spcAft>
                <a:spcPts val="3200"/>
              </a:spcAft>
              <a:buClr>
                <a:schemeClr val="dk2"/>
              </a:buClr>
              <a:buSzPts val="2200"/>
              <a:buFont typeface="Inter Medium"/>
              <a:buNone/>
              <a:defRPr>
                <a:solidFill>
                  <a:schemeClr val="dk2"/>
                </a:solidFill>
                <a:latin typeface="Inter Medium"/>
                <a:ea typeface="Inter Medium"/>
                <a:cs typeface="Inter Medium"/>
                <a:sym typeface="Inter Medium"/>
              </a:defRPr>
            </a:lvl9pPr>
          </a:lstStyle>
          <a:p/>
        </p:txBody>
      </p:sp>
      <p:sp>
        <p:nvSpPr>
          <p:cNvPr id="162" name="Google Shape;162;p21"/>
          <p:cNvSpPr/>
          <p:nvPr/>
        </p:nvSpPr>
        <p:spPr>
          <a:xfrm>
            <a:off x="12103425" y="4415850"/>
            <a:ext cx="5504700" cy="511500"/>
          </a:xfrm>
          <a:prstGeom prst="rect">
            <a:avLst/>
          </a:prstGeom>
          <a:noFill/>
          <a:ln>
            <a:noFill/>
          </a:ln>
        </p:spPr>
        <p:txBody>
          <a:bodyPr anchorCtr="0" anchor="ctr" bIns="182875" lIns="182875" spcFirstLastPara="1" rIns="182875" wrap="square" tIns="182875">
            <a:noAutofit/>
          </a:bodyPr>
          <a:lstStyle/>
          <a:p>
            <a:pPr indent="0" lvl="0" marL="0" rtl="0" algn="l">
              <a:lnSpc>
                <a:spcPct val="100000"/>
              </a:lnSpc>
              <a:spcBef>
                <a:spcPts val="0"/>
              </a:spcBef>
              <a:spcAft>
                <a:spcPts val="0"/>
              </a:spcAft>
              <a:buNone/>
            </a:pPr>
            <a:r>
              <a:rPr lang="en" sz="1600">
                <a:solidFill>
                  <a:schemeClr val="lt2"/>
                </a:solidFill>
                <a:latin typeface="Rubik"/>
                <a:ea typeface="Rubik"/>
                <a:cs typeface="Rubik"/>
                <a:sym typeface="Rubik"/>
              </a:rPr>
              <a:t>EXPECTED TIME</a:t>
            </a:r>
            <a:endParaRPr sz="1600">
              <a:solidFill>
                <a:schemeClr val="lt2"/>
              </a:solidFill>
              <a:latin typeface="Rubik"/>
              <a:ea typeface="Rubik"/>
              <a:cs typeface="Rubik"/>
              <a:sym typeface="Rubik"/>
            </a:endParaRPr>
          </a:p>
        </p:txBody>
      </p:sp>
      <p:sp>
        <p:nvSpPr>
          <p:cNvPr id="163" name="Google Shape;163;p21"/>
          <p:cNvSpPr txBox="1"/>
          <p:nvPr>
            <p:ph idx="4" type="subTitle"/>
          </p:nvPr>
        </p:nvSpPr>
        <p:spPr>
          <a:xfrm>
            <a:off x="12103425" y="4927400"/>
            <a:ext cx="5504700" cy="6705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1pPr>
            <a:lvl2pPr lvl="1" rtl="0">
              <a:spcBef>
                <a:spcPts val="320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2pPr>
            <a:lvl3pPr lvl="2" rtl="0">
              <a:spcBef>
                <a:spcPts val="320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3pPr>
            <a:lvl4pPr lvl="3"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4pPr>
            <a:lvl5pPr lvl="4"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5pPr>
            <a:lvl6pPr lvl="5"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6pPr>
            <a:lvl7pPr lvl="6"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7pPr>
            <a:lvl8pPr lvl="7"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8pPr>
            <a:lvl9pPr lvl="8" rtl="0">
              <a:spcBef>
                <a:spcPts val="3200"/>
              </a:spcBef>
              <a:spcAft>
                <a:spcPts val="3200"/>
              </a:spcAft>
              <a:buClr>
                <a:schemeClr val="dk2"/>
              </a:buClr>
              <a:buSzPts val="2200"/>
              <a:buFont typeface="Inter Medium"/>
              <a:buNone/>
              <a:defRPr>
                <a:solidFill>
                  <a:schemeClr val="dk2"/>
                </a:solidFill>
                <a:latin typeface="Inter Medium"/>
                <a:ea typeface="Inter Medium"/>
                <a:cs typeface="Inter Medium"/>
                <a:sym typeface="Inter Medium"/>
              </a:defRPr>
            </a:lvl9pPr>
          </a:lstStyle>
          <a:p/>
        </p:txBody>
      </p:sp>
      <p:sp>
        <p:nvSpPr>
          <p:cNvPr id="164" name="Google Shape;164;p21"/>
          <p:cNvSpPr txBox="1"/>
          <p:nvPr>
            <p:ph type="title"/>
          </p:nvPr>
        </p:nvSpPr>
        <p:spPr>
          <a:xfrm>
            <a:off x="685800" y="6858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None - Body">
  <p:cSld name="ONE_COLUMN_TEXT_5">
    <p:spTree>
      <p:nvGrpSpPr>
        <p:cNvPr id="165" name="Shape 165"/>
        <p:cNvGrpSpPr/>
        <p:nvPr/>
      </p:nvGrpSpPr>
      <p:grpSpPr>
        <a:xfrm>
          <a:off x="0" y="0"/>
          <a:ext cx="0" cy="0"/>
          <a:chOff x="0" y="0"/>
          <a:chExt cx="0" cy="0"/>
        </a:xfrm>
      </p:grpSpPr>
      <p:sp>
        <p:nvSpPr>
          <p:cNvPr id="166" name="Google Shape;166;p22"/>
          <p:cNvSpPr txBox="1"/>
          <p:nvPr>
            <p:ph idx="1" type="body"/>
          </p:nvPr>
        </p:nvSpPr>
        <p:spPr>
          <a:xfrm>
            <a:off x="685800" y="2743200"/>
            <a:ext cx="83760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sp>
        <p:nvSpPr>
          <p:cNvPr id="167" name="Google Shape;167;p22"/>
          <p:cNvSpPr txBox="1"/>
          <p:nvPr>
            <p:ph type="title"/>
          </p:nvPr>
        </p:nvSpPr>
        <p:spPr>
          <a:xfrm>
            <a:off x="685800" y="6858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Vert - Body">
  <p:cSld name="ONE_COLUMN_TEXT_5_1">
    <p:spTree>
      <p:nvGrpSpPr>
        <p:cNvPr id="168" name="Shape 168"/>
        <p:cNvGrpSpPr/>
        <p:nvPr/>
      </p:nvGrpSpPr>
      <p:grpSpPr>
        <a:xfrm>
          <a:off x="0" y="0"/>
          <a:ext cx="0" cy="0"/>
          <a:chOff x="0" y="0"/>
          <a:chExt cx="0" cy="0"/>
        </a:xfrm>
      </p:grpSpPr>
      <p:sp>
        <p:nvSpPr>
          <p:cNvPr id="169" name="Google Shape;169;p23"/>
          <p:cNvSpPr txBox="1"/>
          <p:nvPr>
            <p:ph idx="1" type="body"/>
          </p:nvPr>
        </p:nvSpPr>
        <p:spPr>
          <a:xfrm>
            <a:off x="685800" y="2743200"/>
            <a:ext cx="83394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pic>
        <p:nvPicPr>
          <p:cNvPr id="170" name="Google Shape;170;p23"/>
          <p:cNvPicPr preferRelativeResize="0"/>
          <p:nvPr/>
        </p:nvPicPr>
        <p:blipFill rotWithShape="1">
          <a:blip r:embed="rId2">
            <a:alphaModFix/>
          </a:blip>
          <a:srcRect b="0" l="38188" r="51056" t="0"/>
          <a:stretch/>
        </p:blipFill>
        <p:spPr>
          <a:xfrm>
            <a:off x="16365150" y="0"/>
            <a:ext cx="1922854" cy="10058399"/>
          </a:xfrm>
          <a:prstGeom prst="rect">
            <a:avLst/>
          </a:prstGeom>
          <a:noFill/>
          <a:ln>
            <a:noFill/>
          </a:ln>
        </p:spPr>
      </p:pic>
      <p:sp>
        <p:nvSpPr>
          <p:cNvPr id="171" name="Google Shape;171;p23"/>
          <p:cNvSpPr txBox="1"/>
          <p:nvPr>
            <p:ph type="title"/>
          </p:nvPr>
        </p:nvSpPr>
        <p:spPr>
          <a:xfrm>
            <a:off x="685800" y="6858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Hori - Body">
  <p:cSld name="ONE_COLUMN_TEXT_5_1_1">
    <p:spTree>
      <p:nvGrpSpPr>
        <p:cNvPr id="172" name="Shape 172"/>
        <p:cNvGrpSpPr/>
        <p:nvPr/>
      </p:nvGrpSpPr>
      <p:grpSpPr>
        <a:xfrm>
          <a:off x="0" y="0"/>
          <a:ext cx="0" cy="0"/>
          <a:chOff x="0" y="0"/>
          <a:chExt cx="0" cy="0"/>
        </a:xfrm>
      </p:grpSpPr>
      <p:pic>
        <p:nvPicPr>
          <p:cNvPr id="173" name="Google Shape;173;p24"/>
          <p:cNvPicPr preferRelativeResize="0"/>
          <p:nvPr/>
        </p:nvPicPr>
        <p:blipFill rotWithShape="1">
          <a:blip r:embed="rId2">
            <a:alphaModFix/>
          </a:blip>
          <a:srcRect b="0" l="0" r="0" t="93333"/>
          <a:stretch/>
        </p:blipFill>
        <p:spPr>
          <a:xfrm>
            <a:off x="-300" y="9387839"/>
            <a:ext cx="18288000" cy="670586"/>
          </a:xfrm>
          <a:prstGeom prst="rect">
            <a:avLst/>
          </a:prstGeom>
          <a:noFill/>
          <a:ln>
            <a:noFill/>
          </a:ln>
        </p:spPr>
      </p:pic>
      <p:sp>
        <p:nvSpPr>
          <p:cNvPr id="174" name="Google Shape;174;p24"/>
          <p:cNvSpPr txBox="1"/>
          <p:nvPr>
            <p:ph idx="1" type="body"/>
          </p:nvPr>
        </p:nvSpPr>
        <p:spPr>
          <a:xfrm>
            <a:off x="685800" y="2743200"/>
            <a:ext cx="83760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sp>
        <p:nvSpPr>
          <p:cNvPr id="175" name="Google Shape;175;p24"/>
          <p:cNvSpPr txBox="1"/>
          <p:nvPr>
            <p:ph type="title"/>
          </p:nvPr>
        </p:nvSpPr>
        <p:spPr>
          <a:xfrm>
            <a:off x="685800" y="6797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Glance">
  <p:cSld name="ONE_COLUMN_TEXT_5_1_1_1">
    <p:spTree>
      <p:nvGrpSpPr>
        <p:cNvPr id="176" name="Shape 176"/>
        <p:cNvGrpSpPr/>
        <p:nvPr/>
      </p:nvGrpSpPr>
      <p:grpSpPr>
        <a:xfrm>
          <a:off x="0" y="0"/>
          <a:ext cx="0" cy="0"/>
          <a:chOff x="0" y="0"/>
          <a:chExt cx="0" cy="0"/>
        </a:xfrm>
      </p:grpSpPr>
      <p:pic>
        <p:nvPicPr>
          <p:cNvPr id="177" name="Google Shape;177;p25"/>
          <p:cNvPicPr preferRelativeResize="0"/>
          <p:nvPr/>
        </p:nvPicPr>
        <p:blipFill rotWithShape="1">
          <a:blip r:embed="rId2">
            <a:alphaModFix/>
          </a:blip>
          <a:srcRect b="0" l="0" r="0" t="93333"/>
          <a:stretch/>
        </p:blipFill>
        <p:spPr>
          <a:xfrm>
            <a:off x="-300" y="9387839"/>
            <a:ext cx="18288000" cy="670586"/>
          </a:xfrm>
          <a:prstGeom prst="rect">
            <a:avLst/>
          </a:prstGeom>
          <a:noFill/>
          <a:ln>
            <a:noFill/>
          </a:ln>
        </p:spPr>
      </p:pic>
      <p:sp>
        <p:nvSpPr>
          <p:cNvPr id="178" name="Google Shape;178;p25"/>
          <p:cNvSpPr txBox="1"/>
          <p:nvPr>
            <p:ph type="title"/>
          </p:nvPr>
        </p:nvSpPr>
        <p:spPr>
          <a:xfrm>
            <a:off x="685800" y="6797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
        <p:nvSpPr>
          <p:cNvPr id="179" name="Google Shape;179;p25"/>
          <p:cNvSpPr txBox="1"/>
          <p:nvPr>
            <p:ph idx="1" type="subTitle"/>
          </p:nvPr>
        </p:nvSpPr>
        <p:spPr>
          <a:xfrm>
            <a:off x="4952000" y="2109075"/>
            <a:ext cx="4114800" cy="10815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200">
                <a:solidFill>
                  <a:schemeClr val="dk1"/>
                </a:solidFill>
                <a:latin typeface="Rubik"/>
                <a:ea typeface="Rubik"/>
                <a:cs typeface="Rubik"/>
                <a:sym typeface="Rubik"/>
              </a:defRPr>
            </a:lvl1pPr>
            <a:lvl2pPr lvl="1">
              <a:spcBef>
                <a:spcPts val="0"/>
              </a:spcBef>
              <a:spcAft>
                <a:spcPts val="0"/>
              </a:spcAft>
              <a:buSzPts val="2800"/>
              <a:buNone/>
              <a:defRPr/>
            </a:lvl2pPr>
            <a:lvl3pPr lvl="2">
              <a:spcBef>
                <a:spcPts val="3200"/>
              </a:spcBef>
              <a:spcAft>
                <a:spcPts val="0"/>
              </a:spcAft>
              <a:buSzPts val="2600"/>
              <a:buNone/>
              <a:defRPr/>
            </a:lvl3pPr>
            <a:lvl4pPr lvl="3">
              <a:spcBef>
                <a:spcPts val="3200"/>
              </a:spcBef>
              <a:spcAft>
                <a:spcPts val="0"/>
              </a:spcAft>
              <a:buSzPts val="2200"/>
              <a:buNone/>
              <a:defRPr/>
            </a:lvl4pPr>
            <a:lvl5pPr lvl="4">
              <a:spcBef>
                <a:spcPts val="3200"/>
              </a:spcBef>
              <a:spcAft>
                <a:spcPts val="0"/>
              </a:spcAft>
              <a:buSzPts val="2200"/>
              <a:buNone/>
              <a:defRPr/>
            </a:lvl5pPr>
            <a:lvl6pPr lvl="5">
              <a:spcBef>
                <a:spcPts val="3200"/>
              </a:spcBef>
              <a:spcAft>
                <a:spcPts val="0"/>
              </a:spcAft>
              <a:buSzPts val="2200"/>
              <a:buNone/>
              <a:defRPr/>
            </a:lvl6pPr>
            <a:lvl7pPr lvl="6">
              <a:spcBef>
                <a:spcPts val="3200"/>
              </a:spcBef>
              <a:spcAft>
                <a:spcPts val="0"/>
              </a:spcAft>
              <a:buSzPts val="2200"/>
              <a:buNone/>
              <a:defRPr/>
            </a:lvl7pPr>
            <a:lvl8pPr lvl="7">
              <a:spcBef>
                <a:spcPts val="3200"/>
              </a:spcBef>
              <a:spcAft>
                <a:spcPts val="0"/>
              </a:spcAft>
              <a:buSzPts val="2200"/>
              <a:buNone/>
              <a:defRPr/>
            </a:lvl8pPr>
            <a:lvl9pPr lvl="8">
              <a:spcBef>
                <a:spcPts val="3200"/>
              </a:spcBef>
              <a:spcAft>
                <a:spcPts val="3200"/>
              </a:spcAft>
              <a:buSzPts val="2200"/>
              <a:buNone/>
              <a:defRPr/>
            </a:lvl9pPr>
          </a:lstStyle>
          <a:p/>
        </p:txBody>
      </p:sp>
      <p:sp>
        <p:nvSpPr>
          <p:cNvPr id="180" name="Google Shape;180;p25"/>
          <p:cNvSpPr txBox="1"/>
          <p:nvPr>
            <p:ph idx="2" type="body"/>
          </p:nvPr>
        </p:nvSpPr>
        <p:spPr>
          <a:xfrm>
            <a:off x="4947050" y="3190575"/>
            <a:ext cx="4114800" cy="59076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lvl1pPr>
            <a:lvl2pPr indent="-228600" lvl="1" marL="914400" marR="0" rtl="0" algn="l">
              <a:lnSpc>
                <a:spcPct val="115000"/>
              </a:lnSpc>
              <a:spcBef>
                <a:spcPts val="1000"/>
              </a:spcBef>
              <a:spcAft>
                <a:spcPts val="0"/>
              </a:spcAft>
              <a:buNone/>
              <a:defRPr sz="2600"/>
            </a:lvl2pPr>
            <a:lvl3pPr indent="-393700" lvl="2" marL="1371600" rtl="0">
              <a:lnSpc>
                <a:spcPct val="115000"/>
              </a:lnSpc>
              <a:spcBef>
                <a:spcPts val="1000"/>
              </a:spcBef>
              <a:spcAft>
                <a:spcPts val="0"/>
              </a:spcAft>
              <a:buSzPts val="2600"/>
              <a:buChar char="■"/>
              <a:defRPr/>
            </a:lvl3pPr>
            <a:lvl4pPr indent="-393700" lvl="3" marL="1828800">
              <a:lnSpc>
                <a:spcPct val="115000"/>
              </a:lnSpc>
              <a:spcBef>
                <a:spcPts val="1000"/>
              </a:spcBef>
              <a:spcAft>
                <a:spcPts val="0"/>
              </a:spcAft>
              <a:buSzPts val="2600"/>
              <a:buChar char="●"/>
              <a:defRPr sz="2600"/>
            </a:lvl4pPr>
            <a:lvl5pPr indent="-393700" lvl="4" marL="2286000">
              <a:lnSpc>
                <a:spcPct val="115000"/>
              </a:lnSpc>
              <a:spcBef>
                <a:spcPts val="1000"/>
              </a:spcBef>
              <a:spcAft>
                <a:spcPts val="0"/>
              </a:spcAft>
              <a:buSzPts val="2600"/>
              <a:buChar char="○"/>
              <a:defRPr sz="2600"/>
            </a:lvl5pPr>
            <a:lvl6pPr indent="-393700" lvl="5" marL="2743200">
              <a:lnSpc>
                <a:spcPct val="115000"/>
              </a:lnSpc>
              <a:spcBef>
                <a:spcPts val="1000"/>
              </a:spcBef>
              <a:spcAft>
                <a:spcPts val="0"/>
              </a:spcAft>
              <a:buSzPts val="2600"/>
              <a:buChar char="■"/>
              <a:defRPr sz="2600"/>
            </a:lvl6pPr>
            <a:lvl7pPr indent="-393700" lvl="6" marL="3200400">
              <a:lnSpc>
                <a:spcPct val="115000"/>
              </a:lnSpc>
              <a:spcBef>
                <a:spcPts val="1000"/>
              </a:spcBef>
              <a:spcAft>
                <a:spcPts val="0"/>
              </a:spcAft>
              <a:buSzPts val="2600"/>
              <a:buChar char="●"/>
              <a:defRPr sz="2600"/>
            </a:lvl7pPr>
            <a:lvl8pPr indent="-393700" lvl="7" marL="3657600">
              <a:lnSpc>
                <a:spcPct val="115000"/>
              </a:lnSpc>
              <a:spcBef>
                <a:spcPts val="1000"/>
              </a:spcBef>
              <a:spcAft>
                <a:spcPts val="0"/>
              </a:spcAft>
              <a:buSzPts val="2600"/>
              <a:buChar char="○"/>
              <a:defRPr sz="2600"/>
            </a:lvl8pPr>
            <a:lvl9pPr indent="-393700" lvl="8" marL="4114800">
              <a:lnSpc>
                <a:spcPct val="115000"/>
              </a:lnSpc>
              <a:spcBef>
                <a:spcPts val="1000"/>
              </a:spcBef>
              <a:spcAft>
                <a:spcPts val="1000"/>
              </a:spcAft>
              <a:buSzPts val="2600"/>
              <a:buChar char="■"/>
              <a:defRPr sz="2600"/>
            </a:lvl9pPr>
          </a:lstStyle>
          <a:p/>
        </p:txBody>
      </p:sp>
      <p:sp>
        <p:nvSpPr>
          <p:cNvPr id="181" name="Google Shape;181;p25"/>
          <p:cNvSpPr txBox="1"/>
          <p:nvPr>
            <p:ph idx="3" type="subTitle"/>
          </p:nvPr>
        </p:nvSpPr>
        <p:spPr>
          <a:xfrm>
            <a:off x="690750" y="2109075"/>
            <a:ext cx="4114800" cy="10815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200">
                <a:solidFill>
                  <a:schemeClr val="dk1"/>
                </a:solidFill>
                <a:latin typeface="Rubik"/>
                <a:ea typeface="Rubik"/>
                <a:cs typeface="Rubik"/>
                <a:sym typeface="Rubik"/>
              </a:defRPr>
            </a:lvl1pPr>
            <a:lvl2pPr lvl="1" rtl="0">
              <a:spcBef>
                <a:spcPts val="0"/>
              </a:spcBef>
              <a:spcAft>
                <a:spcPts val="0"/>
              </a:spcAft>
              <a:buSzPts val="2800"/>
              <a:buNone/>
              <a:defRPr/>
            </a:lvl2pPr>
            <a:lvl3pPr lvl="2" rtl="0">
              <a:spcBef>
                <a:spcPts val="3200"/>
              </a:spcBef>
              <a:spcAft>
                <a:spcPts val="0"/>
              </a:spcAft>
              <a:buSzPts val="2600"/>
              <a:buNone/>
              <a:defRPr/>
            </a:lvl3pPr>
            <a:lvl4pPr lvl="3" rtl="0">
              <a:spcBef>
                <a:spcPts val="3200"/>
              </a:spcBef>
              <a:spcAft>
                <a:spcPts val="0"/>
              </a:spcAft>
              <a:buSzPts val="2200"/>
              <a:buNone/>
              <a:defRPr/>
            </a:lvl4pPr>
            <a:lvl5pPr lvl="4" rtl="0">
              <a:spcBef>
                <a:spcPts val="3200"/>
              </a:spcBef>
              <a:spcAft>
                <a:spcPts val="0"/>
              </a:spcAft>
              <a:buSzPts val="2200"/>
              <a:buNone/>
              <a:defRPr/>
            </a:lvl5pPr>
            <a:lvl6pPr lvl="5" rtl="0">
              <a:spcBef>
                <a:spcPts val="3200"/>
              </a:spcBef>
              <a:spcAft>
                <a:spcPts val="0"/>
              </a:spcAft>
              <a:buSzPts val="2200"/>
              <a:buNone/>
              <a:defRPr/>
            </a:lvl6pPr>
            <a:lvl7pPr lvl="6" rtl="0">
              <a:spcBef>
                <a:spcPts val="3200"/>
              </a:spcBef>
              <a:spcAft>
                <a:spcPts val="0"/>
              </a:spcAft>
              <a:buSzPts val="2200"/>
              <a:buNone/>
              <a:defRPr/>
            </a:lvl7pPr>
            <a:lvl8pPr lvl="7" rtl="0">
              <a:spcBef>
                <a:spcPts val="3200"/>
              </a:spcBef>
              <a:spcAft>
                <a:spcPts val="0"/>
              </a:spcAft>
              <a:buSzPts val="2200"/>
              <a:buNone/>
              <a:defRPr/>
            </a:lvl8pPr>
            <a:lvl9pPr lvl="8" rtl="0">
              <a:spcBef>
                <a:spcPts val="3200"/>
              </a:spcBef>
              <a:spcAft>
                <a:spcPts val="3200"/>
              </a:spcAft>
              <a:buSzPts val="2200"/>
              <a:buNone/>
              <a:defRPr/>
            </a:lvl9pPr>
          </a:lstStyle>
          <a:p/>
        </p:txBody>
      </p:sp>
      <p:sp>
        <p:nvSpPr>
          <p:cNvPr id="182" name="Google Shape;182;p25"/>
          <p:cNvSpPr txBox="1"/>
          <p:nvPr>
            <p:ph idx="4" type="body"/>
          </p:nvPr>
        </p:nvSpPr>
        <p:spPr>
          <a:xfrm>
            <a:off x="685800" y="3190575"/>
            <a:ext cx="4114800" cy="59076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lvl1pPr>
            <a:lvl2pPr indent="-228600" lvl="1" marL="914400" marR="0" rtl="0" algn="l">
              <a:lnSpc>
                <a:spcPct val="115000"/>
              </a:lnSpc>
              <a:spcBef>
                <a:spcPts val="1000"/>
              </a:spcBef>
              <a:spcAft>
                <a:spcPts val="0"/>
              </a:spcAft>
              <a:buNone/>
              <a:defRPr sz="2600"/>
            </a:lvl2pPr>
            <a:lvl3pPr indent="-393700" lvl="2" marL="1371600" rtl="0">
              <a:lnSpc>
                <a:spcPct val="115000"/>
              </a:lnSpc>
              <a:spcBef>
                <a:spcPts val="1000"/>
              </a:spcBef>
              <a:spcAft>
                <a:spcPts val="0"/>
              </a:spcAft>
              <a:buSzPts val="2600"/>
              <a:buChar char="■"/>
              <a:defRPr/>
            </a:lvl3pPr>
            <a:lvl4pPr indent="-393700" lvl="3" marL="1828800" rtl="0">
              <a:lnSpc>
                <a:spcPct val="115000"/>
              </a:lnSpc>
              <a:spcBef>
                <a:spcPts val="1000"/>
              </a:spcBef>
              <a:spcAft>
                <a:spcPts val="0"/>
              </a:spcAft>
              <a:buSzPts val="2600"/>
              <a:buChar char="●"/>
              <a:defRPr sz="2600"/>
            </a:lvl4pPr>
            <a:lvl5pPr indent="-393700" lvl="4" marL="2286000" rtl="0">
              <a:lnSpc>
                <a:spcPct val="115000"/>
              </a:lnSpc>
              <a:spcBef>
                <a:spcPts val="1000"/>
              </a:spcBef>
              <a:spcAft>
                <a:spcPts val="0"/>
              </a:spcAft>
              <a:buSzPts val="2600"/>
              <a:buChar char="○"/>
              <a:defRPr sz="2600"/>
            </a:lvl5pPr>
            <a:lvl6pPr indent="-393700" lvl="5" marL="2743200" rtl="0">
              <a:lnSpc>
                <a:spcPct val="115000"/>
              </a:lnSpc>
              <a:spcBef>
                <a:spcPts val="1000"/>
              </a:spcBef>
              <a:spcAft>
                <a:spcPts val="0"/>
              </a:spcAft>
              <a:buSzPts val="2600"/>
              <a:buChar char="■"/>
              <a:defRPr sz="2600"/>
            </a:lvl6pPr>
            <a:lvl7pPr indent="-393700" lvl="6" marL="3200400" rtl="0">
              <a:lnSpc>
                <a:spcPct val="115000"/>
              </a:lnSpc>
              <a:spcBef>
                <a:spcPts val="1000"/>
              </a:spcBef>
              <a:spcAft>
                <a:spcPts val="0"/>
              </a:spcAft>
              <a:buSzPts val="2600"/>
              <a:buChar char="●"/>
              <a:defRPr sz="2600"/>
            </a:lvl7pPr>
            <a:lvl8pPr indent="-393700" lvl="7" marL="3657600" rtl="0">
              <a:lnSpc>
                <a:spcPct val="115000"/>
              </a:lnSpc>
              <a:spcBef>
                <a:spcPts val="1000"/>
              </a:spcBef>
              <a:spcAft>
                <a:spcPts val="0"/>
              </a:spcAft>
              <a:buSzPts val="2600"/>
              <a:buChar char="○"/>
              <a:defRPr sz="2600"/>
            </a:lvl8pPr>
            <a:lvl9pPr indent="-393700" lvl="8" marL="4114800" rtl="0">
              <a:lnSpc>
                <a:spcPct val="115000"/>
              </a:lnSpc>
              <a:spcBef>
                <a:spcPts val="1000"/>
              </a:spcBef>
              <a:spcAft>
                <a:spcPts val="1000"/>
              </a:spcAft>
              <a:buSzPts val="2600"/>
              <a:buChar char="■"/>
              <a:defRPr sz="2600"/>
            </a:lvl9pPr>
          </a:lstStyle>
          <a:p/>
        </p:txBody>
      </p:sp>
      <p:sp>
        <p:nvSpPr>
          <p:cNvPr id="183" name="Google Shape;183;p25"/>
          <p:cNvSpPr txBox="1"/>
          <p:nvPr>
            <p:ph idx="5" type="subTitle"/>
          </p:nvPr>
        </p:nvSpPr>
        <p:spPr>
          <a:xfrm>
            <a:off x="9221150" y="2109075"/>
            <a:ext cx="4114800" cy="10815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200">
                <a:solidFill>
                  <a:schemeClr val="dk1"/>
                </a:solidFill>
                <a:latin typeface="Rubik"/>
                <a:ea typeface="Rubik"/>
                <a:cs typeface="Rubik"/>
                <a:sym typeface="Rubik"/>
              </a:defRPr>
            </a:lvl1pPr>
            <a:lvl2pPr lvl="1" rtl="0">
              <a:spcBef>
                <a:spcPts val="0"/>
              </a:spcBef>
              <a:spcAft>
                <a:spcPts val="0"/>
              </a:spcAft>
              <a:buSzPts val="2800"/>
              <a:buNone/>
              <a:defRPr/>
            </a:lvl2pPr>
            <a:lvl3pPr lvl="2" rtl="0">
              <a:spcBef>
                <a:spcPts val="3200"/>
              </a:spcBef>
              <a:spcAft>
                <a:spcPts val="0"/>
              </a:spcAft>
              <a:buSzPts val="2600"/>
              <a:buNone/>
              <a:defRPr/>
            </a:lvl3pPr>
            <a:lvl4pPr lvl="3" rtl="0">
              <a:spcBef>
                <a:spcPts val="3200"/>
              </a:spcBef>
              <a:spcAft>
                <a:spcPts val="0"/>
              </a:spcAft>
              <a:buSzPts val="2200"/>
              <a:buNone/>
              <a:defRPr/>
            </a:lvl4pPr>
            <a:lvl5pPr lvl="4" rtl="0">
              <a:spcBef>
                <a:spcPts val="3200"/>
              </a:spcBef>
              <a:spcAft>
                <a:spcPts val="0"/>
              </a:spcAft>
              <a:buSzPts val="2200"/>
              <a:buNone/>
              <a:defRPr/>
            </a:lvl5pPr>
            <a:lvl6pPr lvl="5" rtl="0">
              <a:spcBef>
                <a:spcPts val="3200"/>
              </a:spcBef>
              <a:spcAft>
                <a:spcPts val="0"/>
              </a:spcAft>
              <a:buSzPts val="2200"/>
              <a:buNone/>
              <a:defRPr/>
            </a:lvl6pPr>
            <a:lvl7pPr lvl="6" rtl="0">
              <a:spcBef>
                <a:spcPts val="3200"/>
              </a:spcBef>
              <a:spcAft>
                <a:spcPts val="0"/>
              </a:spcAft>
              <a:buSzPts val="2200"/>
              <a:buNone/>
              <a:defRPr/>
            </a:lvl7pPr>
            <a:lvl8pPr lvl="7" rtl="0">
              <a:spcBef>
                <a:spcPts val="3200"/>
              </a:spcBef>
              <a:spcAft>
                <a:spcPts val="0"/>
              </a:spcAft>
              <a:buSzPts val="2200"/>
              <a:buNone/>
              <a:defRPr/>
            </a:lvl8pPr>
            <a:lvl9pPr lvl="8" rtl="0">
              <a:spcBef>
                <a:spcPts val="3200"/>
              </a:spcBef>
              <a:spcAft>
                <a:spcPts val="3200"/>
              </a:spcAft>
              <a:buSzPts val="2200"/>
              <a:buNone/>
              <a:defRPr/>
            </a:lvl9pPr>
          </a:lstStyle>
          <a:p/>
        </p:txBody>
      </p:sp>
      <p:sp>
        <p:nvSpPr>
          <p:cNvPr id="184" name="Google Shape;184;p25"/>
          <p:cNvSpPr txBox="1"/>
          <p:nvPr>
            <p:ph idx="6" type="body"/>
          </p:nvPr>
        </p:nvSpPr>
        <p:spPr>
          <a:xfrm>
            <a:off x="9221150" y="3190575"/>
            <a:ext cx="4114800" cy="59076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lvl1pPr>
            <a:lvl2pPr indent="-228600" lvl="1" marL="914400" marR="0" rtl="0" algn="l">
              <a:lnSpc>
                <a:spcPct val="115000"/>
              </a:lnSpc>
              <a:spcBef>
                <a:spcPts val="1000"/>
              </a:spcBef>
              <a:spcAft>
                <a:spcPts val="0"/>
              </a:spcAft>
              <a:buNone/>
              <a:defRPr sz="2600"/>
            </a:lvl2pPr>
            <a:lvl3pPr indent="-393700" lvl="2" marL="1371600" rtl="0">
              <a:lnSpc>
                <a:spcPct val="115000"/>
              </a:lnSpc>
              <a:spcBef>
                <a:spcPts val="1000"/>
              </a:spcBef>
              <a:spcAft>
                <a:spcPts val="0"/>
              </a:spcAft>
              <a:buSzPts val="2600"/>
              <a:buChar char="■"/>
              <a:defRPr/>
            </a:lvl3pPr>
            <a:lvl4pPr indent="-393700" lvl="3" marL="1828800" rtl="0">
              <a:lnSpc>
                <a:spcPct val="115000"/>
              </a:lnSpc>
              <a:spcBef>
                <a:spcPts val="1000"/>
              </a:spcBef>
              <a:spcAft>
                <a:spcPts val="0"/>
              </a:spcAft>
              <a:buSzPts val="2600"/>
              <a:buChar char="●"/>
              <a:defRPr sz="2600"/>
            </a:lvl4pPr>
            <a:lvl5pPr indent="-393700" lvl="4" marL="2286000" rtl="0">
              <a:lnSpc>
                <a:spcPct val="115000"/>
              </a:lnSpc>
              <a:spcBef>
                <a:spcPts val="1000"/>
              </a:spcBef>
              <a:spcAft>
                <a:spcPts val="0"/>
              </a:spcAft>
              <a:buSzPts val="2600"/>
              <a:buChar char="○"/>
              <a:defRPr sz="2600"/>
            </a:lvl5pPr>
            <a:lvl6pPr indent="-393700" lvl="5" marL="2743200" rtl="0">
              <a:lnSpc>
                <a:spcPct val="115000"/>
              </a:lnSpc>
              <a:spcBef>
                <a:spcPts val="1000"/>
              </a:spcBef>
              <a:spcAft>
                <a:spcPts val="0"/>
              </a:spcAft>
              <a:buSzPts val="2600"/>
              <a:buChar char="■"/>
              <a:defRPr sz="2600"/>
            </a:lvl6pPr>
            <a:lvl7pPr indent="-393700" lvl="6" marL="3200400" rtl="0">
              <a:lnSpc>
                <a:spcPct val="115000"/>
              </a:lnSpc>
              <a:spcBef>
                <a:spcPts val="1000"/>
              </a:spcBef>
              <a:spcAft>
                <a:spcPts val="0"/>
              </a:spcAft>
              <a:buSzPts val="2600"/>
              <a:buChar char="●"/>
              <a:defRPr sz="2600"/>
            </a:lvl7pPr>
            <a:lvl8pPr indent="-393700" lvl="7" marL="3657600" rtl="0">
              <a:lnSpc>
                <a:spcPct val="115000"/>
              </a:lnSpc>
              <a:spcBef>
                <a:spcPts val="1000"/>
              </a:spcBef>
              <a:spcAft>
                <a:spcPts val="0"/>
              </a:spcAft>
              <a:buSzPts val="2600"/>
              <a:buChar char="○"/>
              <a:defRPr sz="2600"/>
            </a:lvl8pPr>
            <a:lvl9pPr indent="-393700" lvl="8" marL="4114800" rtl="0">
              <a:lnSpc>
                <a:spcPct val="115000"/>
              </a:lnSpc>
              <a:spcBef>
                <a:spcPts val="1000"/>
              </a:spcBef>
              <a:spcAft>
                <a:spcPts val="1000"/>
              </a:spcAft>
              <a:buSzPts val="2600"/>
              <a:buChar char="■"/>
              <a:defRPr sz="2600"/>
            </a:lvl9pPr>
          </a:lstStyle>
          <a:p/>
        </p:txBody>
      </p:sp>
      <p:sp>
        <p:nvSpPr>
          <p:cNvPr id="185" name="Google Shape;185;p25"/>
          <p:cNvSpPr txBox="1"/>
          <p:nvPr>
            <p:ph idx="7" type="subTitle"/>
          </p:nvPr>
        </p:nvSpPr>
        <p:spPr>
          <a:xfrm>
            <a:off x="13483189" y="2109075"/>
            <a:ext cx="4114800" cy="10815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200">
                <a:solidFill>
                  <a:schemeClr val="dk1"/>
                </a:solidFill>
                <a:latin typeface="Rubik"/>
                <a:ea typeface="Rubik"/>
                <a:cs typeface="Rubik"/>
                <a:sym typeface="Rubik"/>
              </a:defRPr>
            </a:lvl1pPr>
            <a:lvl2pPr lvl="1" rtl="0">
              <a:spcBef>
                <a:spcPts val="0"/>
              </a:spcBef>
              <a:spcAft>
                <a:spcPts val="0"/>
              </a:spcAft>
              <a:buSzPts val="2800"/>
              <a:buNone/>
              <a:defRPr/>
            </a:lvl2pPr>
            <a:lvl3pPr lvl="2" rtl="0">
              <a:spcBef>
                <a:spcPts val="3200"/>
              </a:spcBef>
              <a:spcAft>
                <a:spcPts val="0"/>
              </a:spcAft>
              <a:buSzPts val="2600"/>
              <a:buNone/>
              <a:defRPr/>
            </a:lvl3pPr>
            <a:lvl4pPr lvl="3" rtl="0">
              <a:spcBef>
                <a:spcPts val="3200"/>
              </a:spcBef>
              <a:spcAft>
                <a:spcPts val="0"/>
              </a:spcAft>
              <a:buSzPts val="2200"/>
              <a:buNone/>
              <a:defRPr/>
            </a:lvl4pPr>
            <a:lvl5pPr lvl="4" rtl="0">
              <a:spcBef>
                <a:spcPts val="3200"/>
              </a:spcBef>
              <a:spcAft>
                <a:spcPts val="0"/>
              </a:spcAft>
              <a:buSzPts val="2200"/>
              <a:buNone/>
              <a:defRPr/>
            </a:lvl5pPr>
            <a:lvl6pPr lvl="5" rtl="0">
              <a:spcBef>
                <a:spcPts val="3200"/>
              </a:spcBef>
              <a:spcAft>
                <a:spcPts val="0"/>
              </a:spcAft>
              <a:buSzPts val="2200"/>
              <a:buNone/>
              <a:defRPr/>
            </a:lvl6pPr>
            <a:lvl7pPr lvl="6" rtl="0">
              <a:spcBef>
                <a:spcPts val="3200"/>
              </a:spcBef>
              <a:spcAft>
                <a:spcPts val="0"/>
              </a:spcAft>
              <a:buSzPts val="2200"/>
              <a:buNone/>
              <a:defRPr/>
            </a:lvl7pPr>
            <a:lvl8pPr lvl="7" rtl="0">
              <a:spcBef>
                <a:spcPts val="3200"/>
              </a:spcBef>
              <a:spcAft>
                <a:spcPts val="0"/>
              </a:spcAft>
              <a:buSzPts val="2200"/>
              <a:buNone/>
              <a:defRPr/>
            </a:lvl8pPr>
            <a:lvl9pPr lvl="8" rtl="0">
              <a:spcBef>
                <a:spcPts val="3200"/>
              </a:spcBef>
              <a:spcAft>
                <a:spcPts val="3200"/>
              </a:spcAft>
              <a:buSzPts val="2200"/>
              <a:buNone/>
              <a:defRPr/>
            </a:lvl9pPr>
          </a:lstStyle>
          <a:p/>
        </p:txBody>
      </p:sp>
      <p:sp>
        <p:nvSpPr>
          <p:cNvPr id="186" name="Google Shape;186;p25"/>
          <p:cNvSpPr txBox="1"/>
          <p:nvPr>
            <p:ph idx="8" type="body"/>
          </p:nvPr>
        </p:nvSpPr>
        <p:spPr>
          <a:xfrm>
            <a:off x="13478239" y="3190575"/>
            <a:ext cx="4114800" cy="59076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lvl1pPr>
            <a:lvl2pPr indent="-228600" lvl="1" marL="914400" marR="0" rtl="0" algn="l">
              <a:lnSpc>
                <a:spcPct val="115000"/>
              </a:lnSpc>
              <a:spcBef>
                <a:spcPts val="1000"/>
              </a:spcBef>
              <a:spcAft>
                <a:spcPts val="0"/>
              </a:spcAft>
              <a:buNone/>
              <a:defRPr sz="2600"/>
            </a:lvl2pPr>
            <a:lvl3pPr indent="-393700" lvl="2" marL="1371600" rtl="0">
              <a:lnSpc>
                <a:spcPct val="115000"/>
              </a:lnSpc>
              <a:spcBef>
                <a:spcPts val="1000"/>
              </a:spcBef>
              <a:spcAft>
                <a:spcPts val="0"/>
              </a:spcAft>
              <a:buSzPts val="2600"/>
              <a:buChar char="■"/>
              <a:defRPr/>
            </a:lvl3pPr>
            <a:lvl4pPr indent="-393700" lvl="3" marL="1828800" rtl="0">
              <a:lnSpc>
                <a:spcPct val="115000"/>
              </a:lnSpc>
              <a:spcBef>
                <a:spcPts val="1000"/>
              </a:spcBef>
              <a:spcAft>
                <a:spcPts val="0"/>
              </a:spcAft>
              <a:buSzPts val="2600"/>
              <a:buChar char="●"/>
              <a:defRPr sz="2600"/>
            </a:lvl4pPr>
            <a:lvl5pPr indent="-393700" lvl="4" marL="2286000" rtl="0">
              <a:lnSpc>
                <a:spcPct val="115000"/>
              </a:lnSpc>
              <a:spcBef>
                <a:spcPts val="1000"/>
              </a:spcBef>
              <a:spcAft>
                <a:spcPts val="0"/>
              </a:spcAft>
              <a:buSzPts val="2600"/>
              <a:buChar char="○"/>
              <a:defRPr sz="2600"/>
            </a:lvl5pPr>
            <a:lvl6pPr indent="-393700" lvl="5" marL="2743200" rtl="0">
              <a:lnSpc>
                <a:spcPct val="115000"/>
              </a:lnSpc>
              <a:spcBef>
                <a:spcPts val="1000"/>
              </a:spcBef>
              <a:spcAft>
                <a:spcPts val="0"/>
              </a:spcAft>
              <a:buSzPts val="2600"/>
              <a:buChar char="■"/>
              <a:defRPr sz="2600"/>
            </a:lvl6pPr>
            <a:lvl7pPr indent="-393700" lvl="6" marL="3200400" rtl="0">
              <a:lnSpc>
                <a:spcPct val="115000"/>
              </a:lnSpc>
              <a:spcBef>
                <a:spcPts val="1000"/>
              </a:spcBef>
              <a:spcAft>
                <a:spcPts val="0"/>
              </a:spcAft>
              <a:buSzPts val="2600"/>
              <a:buChar char="●"/>
              <a:defRPr sz="2600"/>
            </a:lvl7pPr>
            <a:lvl8pPr indent="-393700" lvl="7" marL="3657600" rtl="0">
              <a:lnSpc>
                <a:spcPct val="115000"/>
              </a:lnSpc>
              <a:spcBef>
                <a:spcPts val="1000"/>
              </a:spcBef>
              <a:spcAft>
                <a:spcPts val="0"/>
              </a:spcAft>
              <a:buSzPts val="2600"/>
              <a:buChar char="○"/>
              <a:defRPr sz="2600"/>
            </a:lvl8pPr>
            <a:lvl9pPr indent="-393700" lvl="8" marL="4114800" rtl="0">
              <a:lnSpc>
                <a:spcPct val="115000"/>
              </a:lnSpc>
              <a:spcBef>
                <a:spcPts val="1000"/>
              </a:spcBef>
              <a:spcAft>
                <a:spcPts val="1000"/>
              </a:spcAft>
              <a:buSzPts val="2600"/>
              <a:buChar char="■"/>
              <a:defRPr sz="2600"/>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Detailed">
  <p:cSld name="ONE_COLUMN_TEXT_5_1_1_1_1">
    <p:spTree>
      <p:nvGrpSpPr>
        <p:cNvPr id="187" name="Shape 187"/>
        <p:cNvGrpSpPr/>
        <p:nvPr/>
      </p:nvGrpSpPr>
      <p:grpSpPr>
        <a:xfrm>
          <a:off x="0" y="0"/>
          <a:ext cx="0" cy="0"/>
          <a:chOff x="0" y="0"/>
          <a:chExt cx="0" cy="0"/>
        </a:xfrm>
      </p:grpSpPr>
      <p:sp>
        <p:nvSpPr>
          <p:cNvPr id="188" name="Google Shape;188;p26"/>
          <p:cNvSpPr txBox="1"/>
          <p:nvPr>
            <p:ph type="title"/>
          </p:nvPr>
        </p:nvSpPr>
        <p:spPr>
          <a:xfrm>
            <a:off x="685800" y="679700"/>
            <a:ext cx="126462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
        <p:nvSpPr>
          <p:cNvPr id="189" name="Google Shape;189;p26"/>
          <p:cNvSpPr txBox="1"/>
          <p:nvPr>
            <p:ph idx="1" type="body"/>
          </p:nvPr>
        </p:nvSpPr>
        <p:spPr>
          <a:xfrm>
            <a:off x="685800" y="2109075"/>
            <a:ext cx="8376000" cy="69891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solidFill>
                  <a:schemeClr val="dk2"/>
                </a:solidFill>
              </a:defRPr>
            </a:lvl1pPr>
            <a:lvl2pPr indent="-228600" lvl="1" marL="914400" marR="0" rtl="0" algn="l">
              <a:lnSpc>
                <a:spcPct val="115000"/>
              </a:lnSpc>
              <a:spcBef>
                <a:spcPts val="1000"/>
              </a:spcBef>
              <a:spcAft>
                <a:spcPts val="0"/>
              </a:spcAft>
              <a:buNone/>
              <a:defRPr sz="2600">
                <a:solidFill>
                  <a:schemeClr val="dk2"/>
                </a:solidFill>
              </a:defRPr>
            </a:lvl2pPr>
            <a:lvl3pPr indent="-393700" lvl="2" marL="1371600" rtl="0">
              <a:lnSpc>
                <a:spcPct val="115000"/>
              </a:lnSpc>
              <a:spcBef>
                <a:spcPts val="1000"/>
              </a:spcBef>
              <a:spcAft>
                <a:spcPts val="0"/>
              </a:spcAft>
              <a:buClr>
                <a:schemeClr val="dk2"/>
              </a:buClr>
              <a:buSzPts val="2600"/>
              <a:buChar char="■"/>
              <a:defRPr>
                <a:solidFill>
                  <a:schemeClr val="dk2"/>
                </a:solidFill>
              </a:defRPr>
            </a:lvl3pPr>
            <a:lvl4pPr indent="-393700" lvl="3" marL="1828800" rtl="0">
              <a:lnSpc>
                <a:spcPct val="115000"/>
              </a:lnSpc>
              <a:spcBef>
                <a:spcPts val="1000"/>
              </a:spcBef>
              <a:spcAft>
                <a:spcPts val="0"/>
              </a:spcAft>
              <a:buClr>
                <a:schemeClr val="dk2"/>
              </a:buClr>
              <a:buSzPts val="2600"/>
              <a:buChar char="●"/>
              <a:defRPr sz="2600">
                <a:solidFill>
                  <a:schemeClr val="dk2"/>
                </a:solidFill>
              </a:defRPr>
            </a:lvl4pPr>
            <a:lvl5pPr indent="-393700" lvl="4" marL="2286000" rtl="0">
              <a:lnSpc>
                <a:spcPct val="115000"/>
              </a:lnSpc>
              <a:spcBef>
                <a:spcPts val="1000"/>
              </a:spcBef>
              <a:spcAft>
                <a:spcPts val="0"/>
              </a:spcAft>
              <a:buClr>
                <a:schemeClr val="dk2"/>
              </a:buClr>
              <a:buSzPts val="2600"/>
              <a:buChar char="○"/>
              <a:defRPr sz="2600">
                <a:solidFill>
                  <a:schemeClr val="dk2"/>
                </a:solidFill>
              </a:defRPr>
            </a:lvl5pPr>
            <a:lvl6pPr indent="-393700" lvl="5" marL="2743200" rtl="0">
              <a:lnSpc>
                <a:spcPct val="115000"/>
              </a:lnSpc>
              <a:spcBef>
                <a:spcPts val="1000"/>
              </a:spcBef>
              <a:spcAft>
                <a:spcPts val="0"/>
              </a:spcAft>
              <a:buClr>
                <a:schemeClr val="dk2"/>
              </a:buClr>
              <a:buSzPts val="2600"/>
              <a:buChar char="■"/>
              <a:defRPr sz="2600">
                <a:solidFill>
                  <a:schemeClr val="dk2"/>
                </a:solidFill>
              </a:defRPr>
            </a:lvl6pPr>
            <a:lvl7pPr indent="-393700" lvl="6" marL="3200400" rtl="0">
              <a:lnSpc>
                <a:spcPct val="115000"/>
              </a:lnSpc>
              <a:spcBef>
                <a:spcPts val="1000"/>
              </a:spcBef>
              <a:spcAft>
                <a:spcPts val="0"/>
              </a:spcAft>
              <a:buClr>
                <a:schemeClr val="dk2"/>
              </a:buClr>
              <a:buSzPts val="2600"/>
              <a:buChar char="●"/>
              <a:defRPr sz="2600">
                <a:solidFill>
                  <a:schemeClr val="dk2"/>
                </a:solidFill>
              </a:defRPr>
            </a:lvl7pPr>
            <a:lvl8pPr indent="-393700" lvl="7" marL="3657600" rtl="0">
              <a:lnSpc>
                <a:spcPct val="115000"/>
              </a:lnSpc>
              <a:spcBef>
                <a:spcPts val="1000"/>
              </a:spcBef>
              <a:spcAft>
                <a:spcPts val="0"/>
              </a:spcAft>
              <a:buClr>
                <a:schemeClr val="dk2"/>
              </a:buClr>
              <a:buSzPts val="2600"/>
              <a:buChar char="○"/>
              <a:defRPr sz="2600">
                <a:solidFill>
                  <a:schemeClr val="dk2"/>
                </a:solidFill>
              </a:defRPr>
            </a:lvl8pPr>
            <a:lvl9pPr indent="-393700" lvl="8" marL="4114800" rtl="0">
              <a:lnSpc>
                <a:spcPct val="115000"/>
              </a:lnSpc>
              <a:spcBef>
                <a:spcPts val="1000"/>
              </a:spcBef>
              <a:spcAft>
                <a:spcPts val="1000"/>
              </a:spcAft>
              <a:buClr>
                <a:schemeClr val="dk2"/>
              </a:buClr>
              <a:buSzPts val="2600"/>
              <a:buChar char="■"/>
              <a:defRPr sz="2600">
                <a:solidFill>
                  <a:schemeClr val="dk2"/>
                </a:solidFill>
              </a:defRPr>
            </a:lvl9pPr>
          </a:lstStyle>
          <a:p/>
        </p:txBody>
      </p:sp>
      <p:cxnSp>
        <p:nvCxnSpPr>
          <p:cNvPr id="190" name="Google Shape;190;p26"/>
          <p:cNvCxnSpPr/>
          <p:nvPr/>
        </p:nvCxnSpPr>
        <p:spPr>
          <a:xfrm>
            <a:off x="359450" y="6285950"/>
            <a:ext cx="0" cy="3778500"/>
          </a:xfrm>
          <a:prstGeom prst="straightConnector1">
            <a:avLst/>
          </a:prstGeom>
          <a:noFill/>
          <a:ln cap="flat" cmpd="sng" w="9525">
            <a:solidFill>
              <a:srgbClr val="7C9192"/>
            </a:solidFill>
            <a:prstDash val="solid"/>
            <a:round/>
            <a:headEnd len="med" w="med" type="none"/>
            <a:tailEnd len="med" w="med" type="none"/>
          </a:ln>
        </p:spPr>
      </p:cxnSp>
      <p:sp>
        <p:nvSpPr>
          <p:cNvPr id="191" name="Google Shape;191;p26"/>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7C9192"/>
                </a:solidFill>
                <a:latin typeface="Space Grotesk"/>
                <a:ea typeface="Space Grotesk"/>
                <a:cs typeface="Space Grotesk"/>
                <a:sym typeface="Space Grotesk"/>
              </a:rPr>
              <a:t>AGENDA</a:t>
            </a:r>
            <a:endParaRPr b="1" sz="1600">
              <a:solidFill>
                <a:srgbClr val="7C9192"/>
              </a:solidFill>
              <a:latin typeface="Space Grotesk"/>
              <a:ea typeface="Space Grotesk"/>
              <a:cs typeface="Space Grotesk"/>
              <a:sym typeface="Space Grotesk"/>
            </a:endParaRPr>
          </a:p>
        </p:txBody>
      </p:sp>
      <p:sp>
        <p:nvSpPr>
          <p:cNvPr id="192" name="Google Shape;192;p26"/>
          <p:cNvSpPr txBox="1"/>
          <p:nvPr>
            <p:ph idx="2" type="body"/>
          </p:nvPr>
        </p:nvSpPr>
        <p:spPr>
          <a:xfrm>
            <a:off x="9217150" y="2109075"/>
            <a:ext cx="8376000" cy="69891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solidFill>
                  <a:schemeClr val="dk2"/>
                </a:solidFill>
              </a:defRPr>
            </a:lvl1pPr>
            <a:lvl2pPr indent="-228600" lvl="1" marL="914400" marR="0" rtl="0" algn="l">
              <a:lnSpc>
                <a:spcPct val="115000"/>
              </a:lnSpc>
              <a:spcBef>
                <a:spcPts val="1000"/>
              </a:spcBef>
              <a:spcAft>
                <a:spcPts val="0"/>
              </a:spcAft>
              <a:buNone/>
              <a:defRPr sz="2600">
                <a:solidFill>
                  <a:schemeClr val="dk2"/>
                </a:solidFill>
              </a:defRPr>
            </a:lvl2pPr>
            <a:lvl3pPr indent="-393700" lvl="2" marL="1371600" rtl="0">
              <a:lnSpc>
                <a:spcPct val="115000"/>
              </a:lnSpc>
              <a:spcBef>
                <a:spcPts val="1000"/>
              </a:spcBef>
              <a:spcAft>
                <a:spcPts val="0"/>
              </a:spcAft>
              <a:buClr>
                <a:schemeClr val="dk2"/>
              </a:buClr>
              <a:buSzPts val="2600"/>
              <a:buChar char="■"/>
              <a:defRPr>
                <a:solidFill>
                  <a:schemeClr val="dk2"/>
                </a:solidFill>
              </a:defRPr>
            </a:lvl3pPr>
            <a:lvl4pPr indent="-393700" lvl="3" marL="1828800" rtl="0">
              <a:lnSpc>
                <a:spcPct val="115000"/>
              </a:lnSpc>
              <a:spcBef>
                <a:spcPts val="1000"/>
              </a:spcBef>
              <a:spcAft>
                <a:spcPts val="0"/>
              </a:spcAft>
              <a:buClr>
                <a:schemeClr val="dk2"/>
              </a:buClr>
              <a:buSzPts val="2600"/>
              <a:buChar char="●"/>
              <a:defRPr sz="2600">
                <a:solidFill>
                  <a:schemeClr val="dk2"/>
                </a:solidFill>
              </a:defRPr>
            </a:lvl4pPr>
            <a:lvl5pPr indent="-393700" lvl="4" marL="2286000" rtl="0">
              <a:lnSpc>
                <a:spcPct val="115000"/>
              </a:lnSpc>
              <a:spcBef>
                <a:spcPts val="1000"/>
              </a:spcBef>
              <a:spcAft>
                <a:spcPts val="0"/>
              </a:spcAft>
              <a:buClr>
                <a:schemeClr val="dk2"/>
              </a:buClr>
              <a:buSzPts val="2600"/>
              <a:buChar char="○"/>
              <a:defRPr sz="2600">
                <a:solidFill>
                  <a:schemeClr val="dk2"/>
                </a:solidFill>
              </a:defRPr>
            </a:lvl5pPr>
            <a:lvl6pPr indent="-393700" lvl="5" marL="2743200" rtl="0">
              <a:lnSpc>
                <a:spcPct val="115000"/>
              </a:lnSpc>
              <a:spcBef>
                <a:spcPts val="1000"/>
              </a:spcBef>
              <a:spcAft>
                <a:spcPts val="0"/>
              </a:spcAft>
              <a:buClr>
                <a:schemeClr val="dk2"/>
              </a:buClr>
              <a:buSzPts val="2600"/>
              <a:buChar char="■"/>
              <a:defRPr sz="2600">
                <a:solidFill>
                  <a:schemeClr val="dk2"/>
                </a:solidFill>
              </a:defRPr>
            </a:lvl6pPr>
            <a:lvl7pPr indent="-393700" lvl="6" marL="3200400" rtl="0">
              <a:lnSpc>
                <a:spcPct val="115000"/>
              </a:lnSpc>
              <a:spcBef>
                <a:spcPts val="1000"/>
              </a:spcBef>
              <a:spcAft>
                <a:spcPts val="0"/>
              </a:spcAft>
              <a:buClr>
                <a:schemeClr val="dk2"/>
              </a:buClr>
              <a:buSzPts val="2600"/>
              <a:buChar char="●"/>
              <a:defRPr sz="2600">
                <a:solidFill>
                  <a:schemeClr val="dk2"/>
                </a:solidFill>
              </a:defRPr>
            </a:lvl7pPr>
            <a:lvl8pPr indent="-393700" lvl="7" marL="3657600" rtl="0">
              <a:lnSpc>
                <a:spcPct val="115000"/>
              </a:lnSpc>
              <a:spcBef>
                <a:spcPts val="1000"/>
              </a:spcBef>
              <a:spcAft>
                <a:spcPts val="0"/>
              </a:spcAft>
              <a:buClr>
                <a:schemeClr val="dk2"/>
              </a:buClr>
              <a:buSzPts val="2600"/>
              <a:buChar char="○"/>
              <a:defRPr sz="2600">
                <a:solidFill>
                  <a:schemeClr val="dk2"/>
                </a:solidFill>
              </a:defRPr>
            </a:lvl8pPr>
            <a:lvl9pPr indent="-393700" lvl="8" marL="4114800" rtl="0">
              <a:lnSpc>
                <a:spcPct val="115000"/>
              </a:lnSpc>
              <a:spcBef>
                <a:spcPts val="1000"/>
              </a:spcBef>
              <a:spcAft>
                <a:spcPts val="1000"/>
              </a:spcAft>
              <a:buClr>
                <a:schemeClr val="dk2"/>
              </a:buClr>
              <a:buSzPts val="2600"/>
              <a:buChar char="■"/>
              <a:defRPr sz="2600">
                <a:solidFill>
                  <a:schemeClr val="dk2"/>
                </a:solidFill>
              </a:defRPr>
            </a:lvl9pPr>
          </a:lstStyle>
          <a:p/>
        </p:txBody>
      </p:sp>
      <p:sp>
        <p:nvSpPr>
          <p:cNvPr id="193" name="Google Shape;193;p26"/>
          <p:cNvSpPr txBox="1"/>
          <p:nvPr>
            <p:ph idx="3" type="subTitle"/>
          </p:nvPr>
        </p:nvSpPr>
        <p:spPr>
          <a:xfrm>
            <a:off x="13478250" y="685800"/>
            <a:ext cx="4114800" cy="9144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000">
                <a:latin typeface="Rubik"/>
                <a:ea typeface="Rubik"/>
                <a:cs typeface="Rubik"/>
                <a:sym typeface="Rubik"/>
              </a:defRPr>
            </a:lvl1pPr>
            <a:lvl2pPr lvl="1" rtl="0">
              <a:spcBef>
                <a:spcPts val="0"/>
              </a:spcBef>
              <a:spcAft>
                <a:spcPts val="0"/>
              </a:spcAft>
              <a:buSzPts val="2000"/>
              <a:buNone/>
              <a:defRPr sz="2000"/>
            </a:lvl2pPr>
            <a:lvl3pPr lvl="2" rtl="0">
              <a:spcBef>
                <a:spcPts val="3200"/>
              </a:spcBef>
              <a:spcAft>
                <a:spcPts val="0"/>
              </a:spcAft>
              <a:buSzPts val="2000"/>
              <a:buNone/>
              <a:defRPr sz="2000"/>
            </a:lvl3pPr>
            <a:lvl4pPr lvl="3" rtl="0">
              <a:spcBef>
                <a:spcPts val="3200"/>
              </a:spcBef>
              <a:spcAft>
                <a:spcPts val="0"/>
              </a:spcAft>
              <a:buSzPts val="2000"/>
              <a:buNone/>
              <a:defRPr sz="2000"/>
            </a:lvl4pPr>
            <a:lvl5pPr lvl="4" rtl="0">
              <a:spcBef>
                <a:spcPts val="3200"/>
              </a:spcBef>
              <a:spcAft>
                <a:spcPts val="0"/>
              </a:spcAft>
              <a:buSzPts val="2000"/>
              <a:buNone/>
              <a:defRPr sz="2000"/>
            </a:lvl5pPr>
            <a:lvl6pPr lvl="5" rtl="0">
              <a:spcBef>
                <a:spcPts val="3200"/>
              </a:spcBef>
              <a:spcAft>
                <a:spcPts val="0"/>
              </a:spcAft>
              <a:buSzPts val="2000"/>
              <a:buNone/>
              <a:defRPr sz="2000"/>
            </a:lvl6pPr>
            <a:lvl7pPr lvl="6" rtl="0">
              <a:spcBef>
                <a:spcPts val="3200"/>
              </a:spcBef>
              <a:spcAft>
                <a:spcPts val="0"/>
              </a:spcAft>
              <a:buSzPts val="2000"/>
              <a:buNone/>
              <a:defRPr sz="2000"/>
            </a:lvl7pPr>
            <a:lvl8pPr lvl="7" rtl="0">
              <a:spcBef>
                <a:spcPts val="3200"/>
              </a:spcBef>
              <a:spcAft>
                <a:spcPts val="0"/>
              </a:spcAft>
              <a:buSzPts val="2000"/>
              <a:buNone/>
              <a:defRPr sz="2000"/>
            </a:lvl8pPr>
            <a:lvl9pPr lvl="8" rtl="0">
              <a:spcBef>
                <a:spcPts val="3200"/>
              </a:spcBef>
              <a:spcAft>
                <a:spcPts val="3200"/>
              </a:spcAft>
              <a:buSzPts val="2000"/>
              <a:buNone/>
              <a:defRPr sz="2000"/>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Hori - Body">
  <p:cSld name="ONE_COLUMN_TEXT_4">
    <p:spTree>
      <p:nvGrpSpPr>
        <p:cNvPr id="194" name="Shape 194"/>
        <p:cNvGrpSpPr/>
        <p:nvPr/>
      </p:nvGrpSpPr>
      <p:grpSpPr>
        <a:xfrm>
          <a:off x="0" y="0"/>
          <a:ext cx="0" cy="0"/>
          <a:chOff x="0" y="0"/>
          <a:chExt cx="0" cy="0"/>
        </a:xfrm>
      </p:grpSpPr>
      <p:sp>
        <p:nvSpPr>
          <p:cNvPr id="195" name="Google Shape;195;p27"/>
          <p:cNvSpPr txBox="1"/>
          <p:nvPr>
            <p:ph idx="1" type="body"/>
          </p:nvPr>
        </p:nvSpPr>
        <p:spPr>
          <a:xfrm>
            <a:off x="685800" y="2743200"/>
            <a:ext cx="112014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pic>
        <p:nvPicPr>
          <p:cNvPr id="196" name="Google Shape;196;p27"/>
          <p:cNvPicPr preferRelativeResize="0"/>
          <p:nvPr/>
        </p:nvPicPr>
        <p:blipFill rotWithShape="1">
          <a:blip r:embed="rId2">
            <a:alphaModFix/>
          </a:blip>
          <a:srcRect b="0" l="0" r="0" t="93333"/>
          <a:stretch/>
        </p:blipFill>
        <p:spPr>
          <a:xfrm>
            <a:off x="-300" y="9387839"/>
            <a:ext cx="18288000" cy="670586"/>
          </a:xfrm>
          <a:prstGeom prst="rect">
            <a:avLst/>
          </a:prstGeom>
          <a:noFill/>
          <a:ln>
            <a:noFill/>
          </a:ln>
        </p:spPr>
      </p:pic>
      <p:sp>
        <p:nvSpPr>
          <p:cNvPr id="197" name="Google Shape;197;p27"/>
          <p:cNvSpPr txBox="1"/>
          <p:nvPr>
            <p:ph type="title"/>
          </p:nvPr>
        </p:nvSpPr>
        <p:spPr>
          <a:xfrm>
            <a:off x="685800" y="6797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Vert - Body">
  <p:cSld name="ONE_COLUMN_TEXT_3">
    <p:spTree>
      <p:nvGrpSpPr>
        <p:cNvPr id="198" name="Shape 198"/>
        <p:cNvGrpSpPr/>
        <p:nvPr/>
      </p:nvGrpSpPr>
      <p:grpSpPr>
        <a:xfrm>
          <a:off x="0" y="0"/>
          <a:ext cx="0" cy="0"/>
          <a:chOff x="0" y="0"/>
          <a:chExt cx="0" cy="0"/>
        </a:xfrm>
      </p:grpSpPr>
      <p:sp>
        <p:nvSpPr>
          <p:cNvPr id="199" name="Google Shape;199;p28"/>
          <p:cNvSpPr txBox="1"/>
          <p:nvPr>
            <p:ph idx="1" type="body"/>
          </p:nvPr>
        </p:nvSpPr>
        <p:spPr>
          <a:xfrm>
            <a:off x="685800" y="2743200"/>
            <a:ext cx="112014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pic>
        <p:nvPicPr>
          <p:cNvPr id="200" name="Google Shape;200;p28"/>
          <p:cNvPicPr preferRelativeResize="0"/>
          <p:nvPr/>
        </p:nvPicPr>
        <p:blipFill rotWithShape="1">
          <a:blip r:embed="rId2">
            <a:alphaModFix/>
          </a:blip>
          <a:srcRect b="0" l="52607" r="35300" t="0"/>
          <a:stretch/>
        </p:blipFill>
        <p:spPr>
          <a:xfrm>
            <a:off x="16076551" y="0"/>
            <a:ext cx="2211450" cy="10058400"/>
          </a:xfrm>
          <a:prstGeom prst="rect">
            <a:avLst/>
          </a:prstGeom>
          <a:noFill/>
          <a:ln>
            <a:noFill/>
          </a:ln>
        </p:spPr>
      </p:pic>
      <p:sp>
        <p:nvSpPr>
          <p:cNvPr id="201" name="Google Shape;201;p28"/>
          <p:cNvSpPr txBox="1"/>
          <p:nvPr>
            <p:ph type="title"/>
          </p:nvPr>
        </p:nvSpPr>
        <p:spPr>
          <a:xfrm>
            <a:off x="685800" y="679700"/>
            <a:ext cx="16916400" cy="914400"/>
          </a:xfrm>
          <a:prstGeom prst="rect">
            <a:avLst/>
          </a:prstGeom>
        </p:spPr>
        <p:txBody>
          <a:bodyPr anchorCtr="0" anchor="ctr" bIns="0" lIns="0" spcFirstLastPara="1" rIns="91425"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plit Layout Images">
  <p:cSld name="CUSTOM">
    <p:spTree>
      <p:nvGrpSpPr>
        <p:cNvPr id="202" name="Shape 202"/>
        <p:cNvGrpSpPr/>
        <p:nvPr/>
      </p:nvGrpSpPr>
      <p:grpSpPr>
        <a:xfrm>
          <a:off x="0" y="0"/>
          <a:ext cx="0" cy="0"/>
          <a:chOff x="0" y="0"/>
          <a:chExt cx="0" cy="0"/>
        </a:xfrm>
      </p:grpSpPr>
      <p:sp>
        <p:nvSpPr>
          <p:cNvPr id="203" name="Google Shape;203;p29"/>
          <p:cNvSpPr txBox="1"/>
          <p:nvPr>
            <p:ph type="title"/>
          </p:nvPr>
        </p:nvSpPr>
        <p:spPr>
          <a:xfrm>
            <a:off x="6400800" y="1600200"/>
            <a:ext cx="11201400" cy="6547200"/>
          </a:xfrm>
          <a:prstGeom prst="rect">
            <a:avLst/>
          </a:prstGeom>
        </p:spPr>
        <p:txBody>
          <a:bodyPr anchorCtr="0" anchor="ctr" bIns="182850" lIns="182850" spcFirstLastPara="1" rIns="182850" wrap="square" tIns="182850">
            <a:noAutofit/>
          </a:bodyPr>
          <a:lstStyle>
            <a:lvl1pPr lvl="0">
              <a:spcBef>
                <a:spcPts val="0"/>
              </a:spcBef>
              <a:spcAft>
                <a:spcPts val="0"/>
              </a:spcAft>
              <a:buClr>
                <a:schemeClr val="lt2"/>
              </a:buClr>
              <a:buSzPts val="4800"/>
              <a:buNone/>
              <a:defRPr sz="4800">
                <a:solidFill>
                  <a:schemeClr val="lt2"/>
                </a:solidFill>
              </a:defRPr>
            </a:lvl1pPr>
            <a:lvl2pPr lvl="1">
              <a:spcBef>
                <a:spcPts val="0"/>
              </a:spcBef>
              <a:spcAft>
                <a:spcPts val="0"/>
              </a:spcAft>
              <a:buClr>
                <a:schemeClr val="lt2"/>
              </a:buClr>
              <a:buSzPts val="7200"/>
              <a:buNone/>
              <a:defRPr sz="7200">
                <a:solidFill>
                  <a:schemeClr val="lt2"/>
                </a:solidFill>
              </a:defRPr>
            </a:lvl2pPr>
            <a:lvl3pPr lvl="2">
              <a:spcBef>
                <a:spcPts val="0"/>
              </a:spcBef>
              <a:spcAft>
                <a:spcPts val="0"/>
              </a:spcAft>
              <a:buClr>
                <a:schemeClr val="lt2"/>
              </a:buClr>
              <a:buSzPts val="7200"/>
              <a:buNone/>
              <a:defRPr sz="7200">
                <a:solidFill>
                  <a:schemeClr val="lt2"/>
                </a:solidFill>
              </a:defRPr>
            </a:lvl3pPr>
            <a:lvl4pPr lvl="3">
              <a:spcBef>
                <a:spcPts val="0"/>
              </a:spcBef>
              <a:spcAft>
                <a:spcPts val="0"/>
              </a:spcAft>
              <a:buClr>
                <a:schemeClr val="lt2"/>
              </a:buClr>
              <a:buSzPts val="7200"/>
              <a:buNone/>
              <a:defRPr sz="7200">
                <a:solidFill>
                  <a:schemeClr val="lt2"/>
                </a:solidFill>
              </a:defRPr>
            </a:lvl4pPr>
            <a:lvl5pPr lvl="4">
              <a:spcBef>
                <a:spcPts val="0"/>
              </a:spcBef>
              <a:spcAft>
                <a:spcPts val="0"/>
              </a:spcAft>
              <a:buClr>
                <a:schemeClr val="lt2"/>
              </a:buClr>
              <a:buSzPts val="7200"/>
              <a:buNone/>
              <a:defRPr sz="7200">
                <a:solidFill>
                  <a:schemeClr val="lt2"/>
                </a:solidFill>
              </a:defRPr>
            </a:lvl5pPr>
            <a:lvl6pPr lvl="5">
              <a:spcBef>
                <a:spcPts val="0"/>
              </a:spcBef>
              <a:spcAft>
                <a:spcPts val="0"/>
              </a:spcAft>
              <a:buClr>
                <a:schemeClr val="lt2"/>
              </a:buClr>
              <a:buSzPts val="7200"/>
              <a:buNone/>
              <a:defRPr sz="7200">
                <a:solidFill>
                  <a:schemeClr val="lt2"/>
                </a:solidFill>
              </a:defRPr>
            </a:lvl6pPr>
            <a:lvl7pPr lvl="6">
              <a:spcBef>
                <a:spcPts val="0"/>
              </a:spcBef>
              <a:spcAft>
                <a:spcPts val="0"/>
              </a:spcAft>
              <a:buClr>
                <a:schemeClr val="lt2"/>
              </a:buClr>
              <a:buSzPts val="7200"/>
              <a:buNone/>
              <a:defRPr sz="7200">
                <a:solidFill>
                  <a:schemeClr val="lt2"/>
                </a:solidFill>
              </a:defRPr>
            </a:lvl7pPr>
            <a:lvl8pPr lvl="7">
              <a:spcBef>
                <a:spcPts val="0"/>
              </a:spcBef>
              <a:spcAft>
                <a:spcPts val="0"/>
              </a:spcAft>
              <a:buClr>
                <a:schemeClr val="lt2"/>
              </a:buClr>
              <a:buSzPts val="7200"/>
              <a:buNone/>
              <a:defRPr sz="7200">
                <a:solidFill>
                  <a:schemeClr val="lt2"/>
                </a:solidFill>
              </a:defRPr>
            </a:lvl8pPr>
            <a:lvl9pPr lvl="8">
              <a:spcBef>
                <a:spcPts val="0"/>
              </a:spcBef>
              <a:spcAft>
                <a:spcPts val="0"/>
              </a:spcAft>
              <a:buClr>
                <a:schemeClr val="lt2"/>
              </a:buClr>
              <a:buSzPts val="7200"/>
              <a:buNone/>
              <a:defRPr sz="7200">
                <a:solidFill>
                  <a:schemeClr val="lt2"/>
                </a:solidFill>
              </a:defRPr>
            </a:lvl9pPr>
          </a:lstStyle>
          <a:p/>
        </p:txBody>
      </p:sp>
      <p:pic>
        <p:nvPicPr>
          <p:cNvPr id="204" name="Google Shape;204;p29"/>
          <p:cNvPicPr preferRelativeResize="0"/>
          <p:nvPr/>
        </p:nvPicPr>
        <p:blipFill rotWithShape="1">
          <a:blip r:embed="rId2">
            <a:alphaModFix/>
          </a:blip>
          <a:srcRect b="0" l="32284" r="33219" t="0"/>
          <a:stretch/>
        </p:blipFill>
        <p:spPr>
          <a:xfrm flipH="1">
            <a:off x="6" y="0"/>
            <a:ext cx="6167144" cy="10058399"/>
          </a:xfrm>
          <a:prstGeom prst="rect">
            <a:avLst/>
          </a:prstGeom>
          <a:noFill/>
          <a:ln>
            <a:noFill/>
          </a:ln>
        </p:spPr>
      </p:pic>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plit Layout 1">
  <p:cSld name="CUSTOM_1">
    <p:spTree>
      <p:nvGrpSpPr>
        <p:cNvPr id="205" name="Shape 205"/>
        <p:cNvGrpSpPr/>
        <p:nvPr/>
      </p:nvGrpSpPr>
      <p:grpSpPr>
        <a:xfrm>
          <a:off x="0" y="0"/>
          <a:ext cx="0" cy="0"/>
          <a:chOff x="0" y="0"/>
          <a:chExt cx="0" cy="0"/>
        </a:xfrm>
      </p:grpSpPr>
      <p:sp>
        <p:nvSpPr>
          <p:cNvPr id="206" name="Google Shape;206;p30"/>
          <p:cNvSpPr txBox="1"/>
          <p:nvPr>
            <p:ph type="title"/>
          </p:nvPr>
        </p:nvSpPr>
        <p:spPr>
          <a:xfrm>
            <a:off x="6400800" y="1600200"/>
            <a:ext cx="11201400" cy="66933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
        <p:nvSpPr>
          <p:cNvPr id="207" name="Google Shape;207;p30"/>
          <p:cNvSpPr/>
          <p:nvPr/>
        </p:nvSpPr>
        <p:spPr>
          <a:xfrm>
            <a:off x="0" y="0"/>
            <a:ext cx="6196800" cy="10058400"/>
          </a:xfrm>
          <a:prstGeom prst="rect">
            <a:avLst/>
          </a:prstGeom>
          <a:solidFill>
            <a:srgbClr val="F1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Section Break">
  <p:cSld name="TITLE_2">
    <p:bg>
      <p:bgPr>
        <a:solidFill>
          <a:srgbClr val="090B0C"/>
        </a:solidFill>
      </p:bgPr>
    </p:bg>
    <p:spTree>
      <p:nvGrpSpPr>
        <p:cNvPr id="20" name="Shape 20"/>
        <p:cNvGrpSpPr/>
        <p:nvPr/>
      </p:nvGrpSpPr>
      <p:grpSpPr>
        <a:xfrm>
          <a:off x="0" y="0"/>
          <a:ext cx="0" cy="0"/>
          <a:chOff x="0" y="0"/>
          <a:chExt cx="0" cy="0"/>
        </a:xfrm>
      </p:grpSpPr>
      <p:sp>
        <p:nvSpPr>
          <p:cNvPr id="21" name="Google Shape;21;p4"/>
          <p:cNvSpPr txBox="1"/>
          <p:nvPr>
            <p:ph type="ctrTitle"/>
          </p:nvPr>
        </p:nvSpPr>
        <p:spPr>
          <a:xfrm>
            <a:off x="4946900" y="1600202"/>
            <a:ext cx="12394200" cy="64008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7200"/>
              <a:buNone/>
              <a:defRPr sz="7200">
                <a:solidFill>
                  <a:schemeClr val="lt1"/>
                </a:solidFill>
              </a:defRPr>
            </a:lvl1pPr>
            <a:lvl2pPr lvl="1" rtl="0">
              <a:spcBef>
                <a:spcPts val="0"/>
              </a:spcBef>
              <a:spcAft>
                <a:spcPts val="0"/>
              </a:spcAft>
              <a:buClr>
                <a:schemeClr val="lt1"/>
              </a:buClr>
              <a:buSzPts val="7200"/>
              <a:buNone/>
              <a:defRPr sz="7200">
                <a:solidFill>
                  <a:schemeClr val="lt1"/>
                </a:solidFill>
              </a:defRPr>
            </a:lvl2pPr>
            <a:lvl3pPr lvl="2" rtl="0">
              <a:spcBef>
                <a:spcPts val="0"/>
              </a:spcBef>
              <a:spcAft>
                <a:spcPts val="0"/>
              </a:spcAft>
              <a:buClr>
                <a:schemeClr val="lt1"/>
              </a:buClr>
              <a:buSzPts val="7200"/>
              <a:buNone/>
              <a:defRPr sz="7200">
                <a:solidFill>
                  <a:schemeClr val="lt1"/>
                </a:solidFill>
              </a:defRPr>
            </a:lvl3pPr>
            <a:lvl4pPr lvl="3" rtl="0">
              <a:spcBef>
                <a:spcPts val="0"/>
              </a:spcBef>
              <a:spcAft>
                <a:spcPts val="0"/>
              </a:spcAft>
              <a:buClr>
                <a:schemeClr val="lt1"/>
              </a:buClr>
              <a:buSzPts val="7200"/>
              <a:buNone/>
              <a:defRPr sz="7200">
                <a:solidFill>
                  <a:schemeClr val="lt1"/>
                </a:solidFill>
              </a:defRPr>
            </a:lvl4pPr>
            <a:lvl5pPr lvl="4" rtl="0">
              <a:spcBef>
                <a:spcPts val="0"/>
              </a:spcBef>
              <a:spcAft>
                <a:spcPts val="0"/>
              </a:spcAft>
              <a:buClr>
                <a:schemeClr val="lt1"/>
              </a:buClr>
              <a:buSzPts val="7200"/>
              <a:buNone/>
              <a:defRPr sz="7200">
                <a:solidFill>
                  <a:schemeClr val="lt1"/>
                </a:solidFill>
              </a:defRPr>
            </a:lvl5pPr>
            <a:lvl6pPr lvl="5" rtl="0">
              <a:spcBef>
                <a:spcPts val="0"/>
              </a:spcBef>
              <a:spcAft>
                <a:spcPts val="0"/>
              </a:spcAft>
              <a:buClr>
                <a:schemeClr val="lt1"/>
              </a:buClr>
              <a:buSzPts val="7200"/>
              <a:buNone/>
              <a:defRPr sz="7200">
                <a:solidFill>
                  <a:schemeClr val="lt1"/>
                </a:solidFill>
              </a:defRPr>
            </a:lvl6pPr>
            <a:lvl7pPr lvl="6" rtl="0">
              <a:spcBef>
                <a:spcPts val="0"/>
              </a:spcBef>
              <a:spcAft>
                <a:spcPts val="0"/>
              </a:spcAft>
              <a:buClr>
                <a:schemeClr val="lt1"/>
              </a:buClr>
              <a:buSzPts val="7200"/>
              <a:buNone/>
              <a:defRPr sz="7200">
                <a:solidFill>
                  <a:schemeClr val="lt1"/>
                </a:solidFill>
              </a:defRPr>
            </a:lvl7pPr>
            <a:lvl8pPr lvl="7" rtl="0">
              <a:spcBef>
                <a:spcPts val="0"/>
              </a:spcBef>
              <a:spcAft>
                <a:spcPts val="0"/>
              </a:spcAft>
              <a:buClr>
                <a:schemeClr val="lt1"/>
              </a:buClr>
              <a:buSzPts val="7200"/>
              <a:buNone/>
              <a:defRPr sz="7200">
                <a:solidFill>
                  <a:schemeClr val="lt1"/>
                </a:solidFill>
              </a:defRPr>
            </a:lvl8pPr>
            <a:lvl9pPr lvl="8" rtl="0">
              <a:spcBef>
                <a:spcPts val="0"/>
              </a:spcBef>
              <a:spcAft>
                <a:spcPts val="0"/>
              </a:spcAft>
              <a:buClr>
                <a:schemeClr val="lt1"/>
              </a:buClr>
              <a:buSzPts val="7200"/>
              <a:buNone/>
              <a:defRPr sz="7200">
                <a:solidFill>
                  <a:schemeClr val="lt1"/>
                </a:solidFill>
              </a:defRPr>
            </a:lvl9pPr>
          </a:lstStyle>
          <a:p/>
        </p:txBody>
      </p:sp>
      <p:sp>
        <p:nvSpPr>
          <p:cNvPr id="22" name="Google Shape;22;p4"/>
          <p:cNvSpPr txBox="1"/>
          <p:nvPr>
            <p:ph idx="1" type="subTitle"/>
          </p:nvPr>
        </p:nvSpPr>
        <p:spPr>
          <a:xfrm>
            <a:off x="4946900" y="894080"/>
            <a:ext cx="12394200" cy="759900"/>
          </a:xfrm>
          <a:prstGeom prst="rect">
            <a:avLst/>
          </a:prstGeom>
        </p:spPr>
        <p:txBody>
          <a:bodyPr anchorCtr="0" anchor="t"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23" name="Google Shape;23;p4"/>
          <p:cNvPicPr preferRelativeResize="0"/>
          <p:nvPr/>
        </p:nvPicPr>
        <p:blipFill rotWithShape="1">
          <a:blip r:embed="rId2">
            <a:alphaModFix amt="80000"/>
          </a:blip>
          <a:srcRect b="2533" l="55835" r="2002" t="33658"/>
          <a:stretch/>
        </p:blipFill>
        <p:spPr>
          <a:xfrm flipH="1">
            <a:off x="0" y="0"/>
            <a:ext cx="4800601" cy="5489213"/>
          </a:xfrm>
          <a:prstGeom prst="rect">
            <a:avLst/>
          </a:prstGeom>
          <a:noFill/>
          <a:ln>
            <a:noFill/>
          </a:ln>
        </p:spPr>
      </p:pic>
      <p:pic>
        <p:nvPicPr>
          <p:cNvPr id="24" name="Google Shape;24;p4"/>
          <p:cNvPicPr preferRelativeResize="0"/>
          <p:nvPr/>
        </p:nvPicPr>
        <p:blipFill rotWithShape="1">
          <a:blip r:embed="rId2">
            <a:alphaModFix amt="80000"/>
          </a:blip>
          <a:srcRect b="10779" l="55835" r="2002" t="33655"/>
          <a:stretch/>
        </p:blipFill>
        <p:spPr>
          <a:xfrm flipH="1">
            <a:off x="-1" y="5278276"/>
            <a:ext cx="4800601" cy="4780128"/>
          </a:xfrm>
          <a:prstGeom prst="rect">
            <a:avLst/>
          </a:prstGeom>
          <a:noFill/>
          <a:ln>
            <a:noFill/>
          </a:ln>
        </p:spPr>
      </p:pic>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Pauses">
  <p:cSld name="CUSTOM_1_1">
    <p:bg>
      <p:bgPr>
        <a:gradFill>
          <a:gsLst>
            <a:gs pos="0">
              <a:srgbClr val="3C4F50"/>
            </a:gs>
            <a:gs pos="100000">
              <a:srgbClr val="232629"/>
            </a:gs>
          </a:gsLst>
          <a:lin ang="5400012" scaled="0"/>
        </a:gradFill>
      </p:bgPr>
    </p:bg>
    <p:spTree>
      <p:nvGrpSpPr>
        <p:cNvPr id="208" name="Shape 208"/>
        <p:cNvGrpSpPr/>
        <p:nvPr/>
      </p:nvGrpSpPr>
      <p:grpSpPr>
        <a:xfrm>
          <a:off x="0" y="0"/>
          <a:ext cx="0" cy="0"/>
          <a:chOff x="0" y="0"/>
          <a:chExt cx="0" cy="0"/>
        </a:xfrm>
      </p:grpSpPr>
      <p:sp>
        <p:nvSpPr>
          <p:cNvPr id="209" name="Google Shape;209;p31"/>
          <p:cNvSpPr txBox="1"/>
          <p:nvPr>
            <p:ph type="title"/>
          </p:nvPr>
        </p:nvSpPr>
        <p:spPr>
          <a:xfrm>
            <a:off x="6400800" y="1600200"/>
            <a:ext cx="11201400" cy="66933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pic>
        <p:nvPicPr>
          <p:cNvPr id="210" name="Google Shape;210;p31"/>
          <p:cNvPicPr preferRelativeResize="0"/>
          <p:nvPr/>
        </p:nvPicPr>
        <p:blipFill rotWithShape="1">
          <a:blip r:embed="rId2">
            <a:alphaModFix amt="60000"/>
          </a:blip>
          <a:srcRect b="2533" l="55835" r="2002" t="33658"/>
          <a:stretch/>
        </p:blipFill>
        <p:spPr>
          <a:xfrm flipH="1" rot="5400000">
            <a:off x="282873" y="-282878"/>
            <a:ext cx="3944053" cy="4509803"/>
          </a:xfrm>
          <a:prstGeom prst="rect">
            <a:avLst/>
          </a:prstGeom>
          <a:noFill/>
          <a:ln>
            <a:noFill/>
          </a:ln>
        </p:spPr>
      </p:pic>
      <p:pic>
        <p:nvPicPr>
          <p:cNvPr id="211" name="Google Shape;211;p31"/>
          <p:cNvPicPr preferRelativeResize="0"/>
          <p:nvPr/>
        </p:nvPicPr>
        <p:blipFill rotWithShape="1">
          <a:blip r:embed="rId2">
            <a:alphaModFix amt="60000"/>
          </a:blip>
          <a:srcRect b="2533" l="55835" r="2002" t="33658"/>
          <a:stretch/>
        </p:blipFill>
        <p:spPr>
          <a:xfrm flipH="1" rot="-5400000">
            <a:off x="286577" y="5505548"/>
            <a:ext cx="4248148" cy="4857552"/>
          </a:xfrm>
          <a:prstGeom prst="rect">
            <a:avLst/>
          </a:prstGeom>
          <a:noFill/>
          <a:ln>
            <a:noFill/>
          </a:ln>
        </p:spPr>
      </p:pic>
      <p:pic>
        <p:nvPicPr>
          <p:cNvPr id="212" name="Google Shape;212;p31"/>
          <p:cNvPicPr preferRelativeResize="0"/>
          <p:nvPr/>
        </p:nvPicPr>
        <p:blipFill rotWithShape="1">
          <a:blip r:embed="rId2">
            <a:alphaModFix amt="60000"/>
          </a:blip>
          <a:srcRect b="31460" l="56214" r="1623" t="6742"/>
          <a:stretch/>
        </p:blipFill>
        <p:spPr>
          <a:xfrm flipH="1" rot="-5400000">
            <a:off x="210014" y="2095961"/>
            <a:ext cx="4248148" cy="4704425"/>
          </a:xfrm>
          <a:prstGeom prst="rect">
            <a:avLst/>
          </a:prstGeom>
          <a:noFill/>
          <a:ln>
            <a:noFill/>
          </a:ln>
        </p:spPr>
      </p:pic>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3" name="Shape 21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vertical background">
  <p:cSld name="BLANK_1">
    <p:spTree>
      <p:nvGrpSpPr>
        <p:cNvPr id="214" name="Shape 214"/>
        <p:cNvGrpSpPr/>
        <p:nvPr/>
      </p:nvGrpSpPr>
      <p:grpSpPr>
        <a:xfrm>
          <a:off x="0" y="0"/>
          <a:ext cx="0" cy="0"/>
          <a:chOff x="0" y="0"/>
          <a:chExt cx="0" cy="0"/>
        </a:xfrm>
      </p:grpSpPr>
      <p:pic>
        <p:nvPicPr>
          <p:cNvPr id="215" name="Google Shape;215;p33"/>
          <p:cNvPicPr preferRelativeResize="0"/>
          <p:nvPr/>
        </p:nvPicPr>
        <p:blipFill rotWithShape="1">
          <a:blip r:embed="rId2">
            <a:alphaModFix/>
          </a:blip>
          <a:srcRect b="0" l="52607" r="35300" t="0"/>
          <a:stretch/>
        </p:blipFill>
        <p:spPr>
          <a:xfrm>
            <a:off x="16076551" y="0"/>
            <a:ext cx="2211450" cy="1005840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Hori - Blank">
  <p:cSld name="BLANK_1_1">
    <p:spTree>
      <p:nvGrpSpPr>
        <p:cNvPr id="216" name="Shape 216"/>
        <p:cNvGrpSpPr/>
        <p:nvPr/>
      </p:nvGrpSpPr>
      <p:grpSpPr>
        <a:xfrm>
          <a:off x="0" y="0"/>
          <a:ext cx="0" cy="0"/>
          <a:chOff x="0" y="0"/>
          <a:chExt cx="0" cy="0"/>
        </a:xfrm>
      </p:grpSpPr>
      <p:pic>
        <p:nvPicPr>
          <p:cNvPr id="217" name="Google Shape;217;p34"/>
          <p:cNvPicPr preferRelativeResize="0"/>
          <p:nvPr/>
        </p:nvPicPr>
        <p:blipFill rotWithShape="1">
          <a:blip r:embed="rId2">
            <a:alphaModFix/>
          </a:blip>
          <a:srcRect b="0" l="0" r="0" t="93333"/>
          <a:stretch/>
        </p:blipFill>
        <p:spPr>
          <a:xfrm>
            <a:off x="-300" y="9387839"/>
            <a:ext cx="18288000" cy="670586"/>
          </a:xfrm>
          <a:prstGeom prst="rect">
            <a:avLst/>
          </a:prstGeom>
          <a:noFill/>
          <a:ln>
            <a:noFill/>
          </a:ln>
        </p:spPr>
      </p:pic>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alt">
  <p:cSld name="BLANK_1_1_1">
    <p:bg>
      <p:bgPr>
        <a:solidFill>
          <a:schemeClr val="lt1"/>
        </a:solidFill>
      </p:bgPr>
    </p:bg>
    <p:spTree>
      <p:nvGrpSpPr>
        <p:cNvPr id="218" name="Shape 218"/>
        <p:cNvGrpSpPr/>
        <p:nvPr/>
      </p:nvGrpSpPr>
      <p:grpSpPr>
        <a:xfrm>
          <a:off x="0" y="0"/>
          <a:ext cx="0" cy="0"/>
          <a:chOff x="0" y="0"/>
          <a:chExt cx="0" cy="0"/>
        </a:xfrm>
      </p:grpSpPr>
      <p:pic>
        <p:nvPicPr>
          <p:cNvPr id="219" name="Google Shape;219;p35"/>
          <p:cNvPicPr preferRelativeResize="0"/>
          <p:nvPr/>
        </p:nvPicPr>
        <p:blipFill rotWithShape="1">
          <a:blip r:embed="rId2">
            <a:alphaModFix/>
          </a:blip>
          <a:srcRect b="-446" l="4199" r="3302" t="93303"/>
          <a:stretch/>
        </p:blipFill>
        <p:spPr>
          <a:xfrm>
            <a:off x="685800" y="9372600"/>
            <a:ext cx="16916400" cy="731525"/>
          </a:xfrm>
          <a:prstGeom prst="rect">
            <a:avLst/>
          </a:prstGeom>
          <a:noFill/>
          <a:ln>
            <a:noFill/>
          </a:ln>
        </p:spPr>
      </p:pic>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sk Activity - Cover">
  <p:cSld name="BLANK_1_1_1_1">
    <p:bg>
      <p:bgPr>
        <a:solidFill>
          <a:srgbClr val="FFE9F5">
            <a:alpha val="64310"/>
          </a:srgbClr>
        </a:solidFill>
      </p:bgPr>
    </p:bg>
    <p:spTree>
      <p:nvGrpSpPr>
        <p:cNvPr id="220" name="Shape 220"/>
        <p:cNvGrpSpPr/>
        <p:nvPr/>
      </p:nvGrpSpPr>
      <p:grpSpPr>
        <a:xfrm>
          <a:off x="0" y="0"/>
          <a:ext cx="0" cy="0"/>
          <a:chOff x="0" y="0"/>
          <a:chExt cx="0" cy="0"/>
        </a:xfrm>
      </p:grpSpPr>
      <p:sp>
        <p:nvSpPr>
          <p:cNvPr id="221" name="Google Shape;221;p36"/>
          <p:cNvSpPr txBox="1"/>
          <p:nvPr>
            <p:ph type="title"/>
          </p:nvPr>
        </p:nvSpPr>
        <p:spPr>
          <a:xfrm>
            <a:off x="680625" y="685804"/>
            <a:ext cx="12651300" cy="914400"/>
          </a:xfrm>
          <a:prstGeom prst="rect">
            <a:avLst/>
          </a:prstGeom>
        </p:spPr>
        <p:txBody>
          <a:bodyPr anchorCtr="0" anchor="ctr" bIns="182850" lIns="182850" spcFirstLastPara="1" rIns="182850" wrap="square" tIns="182850">
            <a:noAutofit/>
          </a:bodyPr>
          <a:lstStyle>
            <a:lvl1pPr lvl="0">
              <a:spcBef>
                <a:spcPts val="0"/>
              </a:spcBef>
              <a:spcAft>
                <a:spcPts val="0"/>
              </a:spcAft>
              <a:buClr>
                <a:srgbClr val="F439A0"/>
              </a:buClr>
              <a:buSzPts val="4800"/>
              <a:buNone/>
              <a:defRPr sz="4800">
                <a:solidFill>
                  <a:srgbClr val="F439A0"/>
                </a:solidFill>
              </a:defRPr>
            </a:lvl1pPr>
            <a:lvl2pPr lvl="1">
              <a:spcBef>
                <a:spcPts val="0"/>
              </a:spcBef>
              <a:spcAft>
                <a:spcPts val="0"/>
              </a:spcAft>
              <a:buClr>
                <a:srgbClr val="F439A0"/>
              </a:buClr>
              <a:buSzPts val="6000"/>
              <a:buNone/>
              <a:defRPr>
                <a:solidFill>
                  <a:srgbClr val="F439A0"/>
                </a:solidFill>
                <a:latin typeface="Roboto"/>
                <a:ea typeface="Roboto"/>
                <a:cs typeface="Roboto"/>
                <a:sym typeface="Roboto"/>
              </a:defRPr>
            </a:lvl2pPr>
            <a:lvl3pPr lvl="2">
              <a:spcBef>
                <a:spcPts val="0"/>
              </a:spcBef>
              <a:spcAft>
                <a:spcPts val="0"/>
              </a:spcAft>
              <a:buClr>
                <a:srgbClr val="F439A0"/>
              </a:buClr>
              <a:buSzPts val="6000"/>
              <a:buNone/>
              <a:defRPr>
                <a:solidFill>
                  <a:srgbClr val="F439A0"/>
                </a:solidFill>
                <a:latin typeface="Roboto"/>
                <a:ea typeface="Roboto"/>
                <a:cs typeface="Roboto"/>
                <a:sym typeface="Roboto"/>
              </a:defRPr>
            </a:lvl3pPr>
            <a:lvl4pPr lvl="3">
              <a:spcBef>
                <a:spcPts val="0"/>
              </a:spcBef>
              <a:spcAft>
                <a:spcPts val="0"/>
              </a:spcAft>
              <a:buClr>
                <a:srgbClr val="F439A0"/>
              </a:buClr>
              <a:buSzPts val="6000"/>
              <a:buNone/>
              <a:defRPr>
                <a:solidFill>
                  <a:srgbClr val="F439A0"/>
                </a:solidFill>
                <a:latin typeface="Roboto"/>
                <a:ea typeface="Roboto"/>
                <a:cs typeface="Roboto"/>
                <a:sym typeface="Roboto"/>
              </a:defRPr>
            </a:lvl4pPr>
            <a:lvl5pPr lvl="4">
              <a:spcBef>
                <a:spcPts val="0"/>
              </a:spcBef>
              <a:spcAft>
                <a:spcPts val="0"/>
              </a:spcAft>
              <a:buClr>
                <a:srgbClr val="F439A0"/>
              </a:buClr>
              <a:buSzPts val="6000"/>
              <a:buNone/>
              <a:defRPr>
                <a:solidFill>
                  <a:srgbClr val="F439A0"/>
                </a:solidFill>
                <a:latin typeface="Roboto"/>
                <a:ea typeface="Roboto"/>
                <a:cs typeface="Roboto"/>
                <a:sym typeface="Roboto"/>
              </a:defRPr>
            </a:lvl5pPr>
            <a:lvl6pPr lvl="5">
              <a:spcBef>
                <a:spcPts val="0"/>
              </a:spcBef>
              <a:spcAft>
                <a:spcPts val="0"/>
              </a:spcAft>
              <a:buClr>
                <a:srgbClr val="F439A0"/>
              </a:buClr>
              <a:buSzPts val="6000"/>
              <a:buNone/>
              <a:defRPr>
                <a:solidFill>
                  <a:srgbClr val="F439A0"/>
                </a:solidFill>
                <a:latin typeface="Roboto"/>
                <a:ea typeface="Roboto"/>
                <a:cs typeface="Roboto"/>
                <a:sym typeface="Roboto"/>
              </a:defRPr>
            </a:lvl6pPr>
            <a:lvl7pPr lvl="6">
              <a:spcBef>
                <a:spcPts val="0"/>
              </a:spcBef>
              <a:spcAft>
                <a:spcPts val="0"/>
              </a:spcAft>
              <a:buClr>
                <a:srgbClr val="F439A0"/>
              </a:buClr>
              <a:buSzPts val="6000"/>
              <a:buNone/>
              <a:defRPr>
                <a:solidFill>
                  <a:srgbClr val="F439A0"/>
                </a:solidFill>
                <a:latin typeface="Roboto"/>
                <a:ea typeface="Roboto"/>
                <a:cs typeface="Roboto"/>
                <a:sym typeface="Roboto"/>
              </a:defRPr>
            </a:lvl7pPr>
            <a:lvl8pPr lvl="7">
              <a:spcBef>
                <a:spcPts val="0"/>
              </a:spcBef>
              <a:spcAft>
                <a:spcPts val="0"/>
              </a:spcAft>
              <a:buClr>
                <a:srgbClr val="F439A0"/>
              </a:buClr>
              <a:buSzPts val="6000"/>
              <a:buNone/>
              <a:defRPr>
                <a:solidFill>
                  <a:srgbClr val="F439A0"/>
                </a:solidFill>
                <a:latin typeface="Roboto"/>
                <a:ea typeface="Roboto"/>
                <a:cs typeface="Roboto"/>
                <a:sym typeface="Roboto"/>
              </a:defRPr>
            </a:lvl8pPr>
            <a:lvl9pPr lvl="8">
              <a:spcBef>
                <a:spcPts val="0"/>
              </a:spcBef>
              <a:spcAft>
                <a:spcPts val="0"/>
              </a:spcAft>
              <a:buClr>
                <a:srgbClr val="F439A0"/>
              </a:buClr>
              <a:buSzPts val="6000"/>
              <a:buNone/>
              <a:defRPr>
                <a:solidFill>
                  <a:srgbClr val="F439A0"/>
                </a:solidFill>
                <a:latin typeface="Roboto"/>
                <a:ea typeface="Roboto"/>
                <a:cs typeface="Roboto"/>
                <a:sym typeface="Roboto"/>
              </a:defRPr>
            </a:lvl9pPr>
          </a:lstStyle>
          <a:p/>
        </p:txBody>
      </p:sp>
      <p:sp>
        <p:nvSpPr>
          <p:cNvPr id="222" name="Google Shape;222;p36"/>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a:spcBef>
                <a:spcPts val="0"/>
              </a:spcBef>
              <a:spcAft>
                <a:spcPts val="0"/>
              </a:spcAft>
              <a:buClr>
                <a:srgbClr val="BD2074"/>
              </a:buClr>
              <a:buSzPts val="3600"/>
              <a:buFont typeface="Rubik Light"/>
              <a:buNone/>
              <a:defRPr sz="3600">
                <a:solidFill>
                  <a:srgbClr val="BD2074"/>
                </a:solidFill>
                <a:latin typeface="Rubik Light"/>
                <a:ea typeface="Rubik Light"/>
                <a:cs typeface="Rubik Light"/>
                <a:sym typeface="Rubik Light"/>
              </a:defRPr>
            </a:lvl1pPr>
            <a:lvl2pPr lvl="1">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2pPr>
            <a:lvl3pPr lvl="2">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3pPr>
            <a:lvl4pPr lvl="3">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4pPr>
            <a:lvl5pPr lvl="4">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5pPr>
            <a:lvl6pPr lvl="5">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6pPr>
            <a:lvl7pPr lvl="6">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7pPr>
            <a:lvl8pPr lvl="7">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8pPr>
            <a:lvl9pPr lvl="8">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9pPr>
          </a:lstStyle>
          <a:p/>
        </p:txBody>
      </p:sp>
      <p:sp>
        <p:nvSpPr>
          <p:cNvPr id="223" name="Google Shape;223;p36"/>
          <p:cNvSpPr txBox="1"/>
          <p:nvPr>
            <p:ph idx="1"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a:spcBef>
                <a:spcPts val="0"/>
              </a:spcBef>
              <a:spcAft>
                <a:spcPts val="0"/>
              </a:spcAft>
              <a:buClr>
                <a:schemeClr val="dk2"/>
              </a:buClr>
              <a:buSzPts val="2800"/>
              <a:buChar char="●"/>
              <a:defRPr sz="2800">
                <a:solidFill>
                  <a:schemeClr val="dk2"/>
                </a:solidFill>
              </a:defRPr>
            </a:lvl1pPr>
            <a:lvl2pPr indent="-393700" lvl="1" marL="914400">
              <a:spcBef>
                <a:spcPts val="3200"/>
              </a:spcBef>
              <a:spcAft>
                <a:spcPts val="0"/>
              </a:spcAft>
              <a:buClr>
                <a:schemeClr val="dk2"/>
              </a:buClr>
              <a:buSzPts val="2600"/>
              <a:buChar char="○"/>
              <a:defRPr sz="2600">
                <a:solidFill>
                  <a:schemeClr val="dk2"/>
                </a:solidFill>
              </a:defRPr>
            </a:lvl2pPr>
            <a:lvl3pPr indent="-381000" lvl="2" marL="1371600">
              <a:spcBef>
                <a:spcPts val="3200"/>
              </a:spcBef>
              <a:spcAft>
                <a:spcPts val="0"/>
              </a:spcAft>
              <a:buClr>
                <a:schemeClr val="dk2"/>
              </a:buClr>
              <a:buSzPts val="2400"/>
              <a:buChar char="■"/>
              <a:defRPr sz="2400">
                <a:solidFill>
                  <a:schemeClr val="dk2"/>
                </a:solidFill>
              </a:defRPr>
            </a:lvl3pPr>
            <a:lvl4pPr indent="-368300" lvl="3" marL="1828800">
              <a:spcBef>
                <a:spcPts val="3200"/>
              </a:spcBef>
              <a:spcAft>
                <a:spcPts val="0"/>
              </a:spcAft>
              <a:buClr>
                <a:schemeClr val="dk2"/>
              </a:buClr>
              <a:buSzPts val="2200"/>
              <a:buChar char="●"/>
              <a:defRPr>
                <a:solidFill>
                  <a:schemeClr val="dk2"/>
                </a:solidFill>
              </a:defRPr>
            </a:lvl4pPr>
            <a:lvl5pPr indent="-368300" lvl="4" marL="2286000">
              <a:spcBef>
                <a:spcPts val="3200"/>
              </a:spcBef>
              <a:spcAft>
                <a:spcPts val="0"/>
              </a:spcAft>
              <a:buClr>
                <a:schemeClr val="dk2"/>
              </a:buClr>
              <a:buSzPts val="2200"/>
              <a:buChar char="○"/>
              <a:defRPr>
                <a:solidFill>
                  <a:schemeClr val="dk2"/>
                </a:solidFill>
              </a:defRPr>
            </a:lvl5pPr>
            <a:lvl6pPr indent="-368300" lvl="5" marL="2743200">
              <a:spcBef>
                <a:spcPts val="3200"/>
              </a:spcBef>
              <a:spcAft>
                <a:spcPts val="0"/>
              </a:spcAft>
              <a:buClr>
                <a:schemeClr val="dk2"/>
              </a:buClr>
              <a:buSzPts val="2200"/>
              <a:buChar char="■"/>
              <a:defRPr>
                <a:solidFill>
                  <a:schemeClr val="dk2"/>
                </a:solidFill>
              </a:defRPr>
            </a:lvl6pPr>
            <a:lvl7pPr indent="-368300" lvl="6" marL="3200400">
              <a:spcBef>
                <a:spcPts val="3200"/>
              </a:spcBef>
              <a:spcAft>
                <a:spcPts val="0"/>
              </a:spcAft>
              <a:buClr>
                <a:schemeClr val="dk2"/>
              </a:buClr>
              <a:buSzPts val="2200"/>
              <a:buChar char="●"/>
              <a:defRPr>
                <a:solidFill>
                  <a:schemeClr val="dk2"/>
                </a:solidFill>
              </a:defRPr>
            </a:lvl7pPr>
            <a:lvl8pPr indent="-368300" lvl="7" marL="3657600">
              <a:spcBef>
                <a:spcPts val="3200"/>
              </a:spcBef>
              <a:spcAft>
                <a:spcPts val="0"/>
              </a:spcAft>
              <a:buClr>
                <a:schemeClr val="dk2"/>
              </a:buClr>
              <a:buSzPts val="2200"/>
              <a:buChar char="○"/>
              <a:defRPr>
                <a:solidFill>
                  <a:schemeClr val="dk2"/>
                </a:solidFill>
              </a:defRPr>
            </a:lvl8pPr>
            <a:lvl9pPr indent="-368300" lvl="8" marL="4114800">
              <a:spcBef>
                <a:spcPts val="3200"/>
              </a:spcBef>
              <a:spcAft>
                <a:spcPts val="3200"/>
              </a:spcAft>
              <a:buClr>
                <a:schemeClr val="dk2"/>
              </a:buClr>
              <a:buSzPts val="2200"/>
              <a:buChar char="■"/>
              <a:defRPr>
                <a:solidFill>
                  <a:schemeClr val="dk2"/>
                </a:solidFill>
              </a:defRPr>
            </a:lvl9pPr>
          </a:lstStyle>
          <a:p/>
        </p:txBody>
      </p:sp>
      <p:cxnSp>
        <p:nvCxnSpPr>
          <p:cNvPr id="224" name="Google Shape;224;p36"/>
          <p:cNvCxnSpPr/>
          <p:nvPr/>
        </p:nvCxnSpPr>
        <p:spPr>
          <a:xfrm>
            <a:off x="359450" y="6285950"/>
            <a:ext cx="0" cy="3778500"/>
          </a:xfrm>
          <a:prstGeom prst="straightConnector1">
            <a:avLst/>
          </a:prstGeom>
          <a:noFill/>
          <a:ln cap="flat" cmpd="sng" w="9525">
            <a:solidFill>
              <a:srgbClr val="BD2074"/>
            </a:solidFill>
            <a:prstDash val="solid"/>
            <a:round/>
            <a:headEnd len="med" w="med" type="none"/>
            <a:tailEnd len="med" w="med" type="none"/>
          </a:ln>
        </p:spPr>
      </p:cxnSp>
      <p:sp>
        <p:nvSpPr>
          <p:cNvPr id="225" name="Google Shape;225;p36"/>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BD2074"/>
                </a:solidFill>
                <a:latin typeface="Space Grotesk"/>
                <a:ea typeface="Space Grotesk"/>
                <a:cs typeface="Space Grotesk"/>
                <a:sym typeface="Space Grotesk"/>
              </a:rPr>
              <a:t>Activity</a:t>
            </a:r>
            <a:endParaRPr b="1" sz="1600">
              <a:solidFill>
                <a:srgbClr val="BD2074"/>
              </a:solidFill>
              <a:latin typeface="Space Grotesk"/>
              <a:ea typeface="Space Grotesk"/>
              <a:cs typeface="Space Grotesk"/>
              <a:sym typeface="Space Grotesk"/>
            </a:endParaRPr>
          </a:p>
        </p:txBody>
      </p:sp>
      <p:sp>
        <p:nvSpPr>
          <p:cNvPr id="226" name="Google Shape;226;p36"/>
          <p:cNvSpPr txBox="1"/>
          <p:nvPr>
            <p:ph idx="3"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a:spcBef>
                <a:spcPts val="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1pPr>
            <a:lvl2pPr lvl="1">
              <a:spcBef>
                <a:spcPts val="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2pPr>
            <a:lvl3pPr lvl="2">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3pPr>
            <a:lvl4pPr lvl="3">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4pPr>
            <a:lvl5pPr lvl="4">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5pPr>
            <a:lvl6pPr lvl="5">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6pPr>
            <a:lvl7pPr lvl="6">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7pPr>
            <a:lvl8pPr lvl="7">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8pPr>
            <a:lvl9pPr lvl="8">
              <a:spcBef>
                <a:spcPts val="3200"/>
              </a:spcBef>
              <a:spcAft>
                <a:spcPts val="3200"/>
              </a:spcAft>
              <a:buClr>
                <a:srgbClr val="F439A0"/>
              </a:buClr>
              <a:buSzPts val="1600"/>
              <a:buFont typeface="Space Grotesk"/>
              <a:buNone/>
              <a:defRPr sz="1600">
                <a:solidFill>
                  <a:srgbClr val="F439A0"/>
                </a:solidFill>
                <a:latin typeface="Space Grotesk"/>
                <a:ea typeface="Space Grotesk"/>
                <a:cs typeface="Space Grotesk"/>
                <a:sym typeface="Space Grotesk"/>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spect Activity Cover">
  <p:cSld name="BLANK_1_1_1_1_3">
    <p:bg>
      <p:bgPr>
        <a:solidFill>
          <a:srgbClr val="FFEDE0">
            <a:alpha val="64310"/>
          </a:srgbClr>
        </a:solidFill>
      </p:bgPr>
    </p:bg>
    <p:spTree>
      <p:nvGrpSpPr>
        <p:cNvPr id="227" name="Shape 227"/>
        <p:cNvGrpSpPr/>
        <p:nvPr/>
      </p:nvGrpSpPr>
      <p:grpSpPr>
        <a:xfrm>
          <a:off x="0" y="0"/>
          <a:ext cx="0" cy="0"/>
          <a:chOff x="0" y="0"/>
          <a:chExt cx="0" cy="0"/>
        </a:xfrm>
      </p:grpSpPr>
      <p:sp>
        <p:nvSpPr>
          <p:cNvPr id="228" name="Google Shape;228;p37"/>
          <p:cNvSpPr txBox="1"/>
          <p:nvPr>
            <p:ph type="title"/>
          </p:nvPr>
        </p:nvSpPr>
        <p:spPr>
          <a:xfrm>
            <a:off x="680625" y="685804"/>
            <a:ext cx="126513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7B19"/>
              </a:buClr>
              <a:buSzPts val="4800"/>
              <a:buNone/>
              <a:defRPr sz="4800">
                <a:solidFill>
                  <a:srgbClr val="FF7B19"/>
                </a:solidFill>
              </a:defRPr>
            </a:lvl1pPr>
            <a:lvl2pPr lvl="1" rtl="0">
              <a:spcBef>
                <a:spcPts val="0"/>
              </a:spcBef>
              <a:spcAft>
                <a:spcPts val="0"/>
              </a:spcAft>
              <a:buClr>
                <a:srgbClr val="FF7B19"/>
              </a:buClr>
              <a:buSzPts val="6000"/>
              <a:buNone/>
              <a:defRPr>
                <a:solidFill>
                  <a:srgbClr val="FF7B19"/>
                </a:solidFill>
                <a:latin typeface="Roboto"/>
                <a:ea typeface="Roboto"/>
                <a:cs typeface="Roboto"/>
                <a:sym typeface="Roboto"/>
              </a:defRPr>
            </a:lvl2pPr>
            <a:lvl3pPr lvl="2" rtl="0">
              <a:spcBef>
                <a:spcPts val="0"/>
              </a:spcBef>
              <a:spcAft>
                <a:spcPts val="0"/>
              </a:spcAft>
              <a:buClr>
                <a:srgbClr val="FF7B19"/>
              </a:buClr>
              <a:buSzPts val="6000"/>
              <a:buNone/>
              <a:defRPr>
                <a:solidFill>
                  <a:srgbClr val="FF7B19"/>
                </a:solidFill>
                <a:latin typeface="Roboto"/>
                <a:ea typeface="Roboto"/>
                <a:cs typeface="Roboto"/>
                <a:sym typeface="Roboto"/>
              </a:defRPr>
            </a:lvl3pPr>
            <a:lvl4pPr lvl="3" rtl="0">
              <a:spcBef>
                <a:spcPts val="0"/>
              </a:spcBef>
              <a:spcAft>
                <a:spcPts val="0"/>
              </a:spcAft>
              <a:buClr>
                <a:srgbClr val="FF7B19"/>
              </a:buClr>
              <a:buSzPts val="6000"/>
              <a:buNone/>
              <a:defRPr>
                <a:solidFill>
                  <a:srgbClr val="FF7B19"/>
                </a:solidFill>
                <a:latin typeface="Roboto"/>
                <a:ea typeface="Roboto"/>
                <a:cs typeface="Roboto"/>
                <a:sym typeface="Roboto"/>
              </a:defRPr>
            </a:lvl4pPr>
            <a:lvl5pPr lvl="4" rtl="0">
              <a:spcBef>
                <a:spcPts val="0"/>
              </a:spcBef>
              <a:spcAft>
                <a:spcPts val="0"/>
              </a:spcAft>
              <a:buClr>
                <a:srgbClr val="FF7B19"/>
              </a:buClr>
              <a:buSzPts val="6000"/>
              <a:buNone/>
              <a:defRPr>
                <a:solidFill>
                  <a:srgbClr val="FF7B19"/>
                </a:solidFill>
                <a:latin typeface="Roboto"/>
                <a:ea typeface="Roboto"/>
                <a:cs typeface="Roboto"/>
                <a:sym typeface="Roboto"/>
              </a:defRPr>
            </a:lvl5pPr>
            <a:lvl6pPr lvl="5" rtl="0">
              <a:spcBef>
                <a:spcPts val="0"/>
              </a:spcBef>
              <a:spcAft>
                <a:spcPts val="0"/>
              </a:spcAft>
              <a:buClr>
                <a:srgbClr val="FF7B19"/>
              </a:buClr>
              <a:buSzPts val="6000"/>
              <a:buNone/>
              <a:defRPr>
                <a:solidFill>
                  <a:srgbClr val="FF7B19"/>
                </a:solidFill>
                <a:latin typeface="Roboto"/>
                <a:ea typeface="Roboto"/>
                <a:cs typeface="Roboto"/>
                <a:sym typeface="Roboto"/>
              </a:defRPr>
            </a:lvl6pPr>
            <a:lvl7pPr lvl="6" rtl="0">
              <a:spcBef>
                <a:spcPts val="0"/>
              </a:spcBef>
              <a:spcAft>
                <a:spcPts val="0"/>
              </a:spcAft>
              <a:buClr>
                <a:srgbClr val="FF7B19"/>
              </a:buClr>
              <a:buSzPts val="6000"/>
              <a:buNone/>
              <a:defRPr>
                <a:solidFill>
                  <a:srgbClr val="FF7B19"/>
                </a:solidFill>
                <a:latin typeface="Roboto"/>
                <a:ea typeface="Roboto"/>
                <a:cs typeface="Roboto"/>
                <a:sym typeface="Roboto"/>
              </a:defRPr>
            </a:lvl7pPr>
            <a:lvl8pPr lvl="7" rtl="0">
              <a:spcBef>
                <a:spcPts val="0"/>
              </a:spcBef>
              <a:spcAft>
                <a:spcPts val="0"/>
              </a:spcAft>
              <a:buClr>
                <a:srgbClr val="FF7B19"/>
              </a:buClr>
              <a:buSzPts val="6000"/>
              <a:buNone/>
              <a:defRPr>
                <a:solidFill>
                  <a:srgbClr val="FF7B19"/>
                </a:solidFill>
                <a:latin typeface="Roboto"/>
                <a:ea typeface="Roboto"/>
                <a:cs typeface="Roboto"/>
                <a:sym typeface="Roboto"/>
              </a:defRPr>
            </a:lvl8pPr>
            <a:lvl9pPr lvl="8" rtl="0">
              <a:spcBef>
                <a:spcPts val="0"/>
              </a:spcBef>
              <a:spcAft>
                <a:spcPts val="0"/>
              </a:spcAft>
              <a:buClr>
                <a:srgbClr val="FF7B19"/>
              </a:buClr>
              <a:buSzPts val="6000"/>
              <a:buNone/>
              <a:defRPr>
                <a:solidFill>
                  <a:srgbClr val="FF7B19"/>
                </a:solidFill>
                <a:latin typeface="Roboto"/>
                <a:ea typeface="Roboto"/>
                <a:cs typeface="Roboto"/>
                <a:sym typeface="Roboto"/>
              </a:defRPr>
            </a:lvl9pPr>
          </a:lstStyle>
          <a:p/>
        </p:txBody>
      </p:sp>
      <p:sp>
        <p:nvSpPr>
          <p:cNvPr id="229" name="Google Shape;229;p37"/>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DB591E"/>
              </a:buClr>
              <a:buSzPts val="3600"/>
              <a:buFont typeface="Rubik Light"/>
              <a:buNone/>
              <a:defRPr sz="3600">
                <a:solidFill>
                  <a:srgbClr val="DB591E"/>
                </a:solidFill>
                <a:latin typeface="Rubik Light"/>
                <a:ea typeface="Rubik Light"/>
                <a:cs typeface="Rubik Light"/>
                <a:sym typeface="Rubik Light"/>
              </a:defRPr>
            </a:lvl1pPr>
            <a:lvl2pPr lvl="1"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2pPr>
            <a:lvl3pPr lvl="2"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3pPr>
            <a:lvl4pPr lvl="3"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4pPr>
            <a:lvl5pPr lvl="4"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5pPr>
            <a:lvl6pPr lvl="5"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6pPr>
            <a:lvl7pPr lvl="6"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7pPr>
            <a:lvl8pPr lvl="7"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8pPr>
            <a:lvl9pPr lvl="8"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9pPr>
          </a:lstStyle>
          <a:p/>
        </p:txBody>
      </p:sp>
      <p:cxnSp>
        <p:nvCxnSpPr>
          <p:cNvPr id="230" name="Google Shape;230;p37"/>
          <p:cNvCxnSpPr/>
          <p:nvPr/>
        </p:nvCxnSpPr>
        <p:spPr>
          <a:xfrm>
            <a:off x="359450" y="6285950"/>
            <a:ext cx="0" cy="3778500"/>
          </a:xfrm>
          <a:prstGeom prst="straightConnector1">
            <a:avLst/>
          </a:prstGeom>
          <a:noFill/>
          <a:ln cap="flat" cmpd="sng" w="9525">
            <a:solidFill>
              <a:srgbClr val="DB591E"/>
            </a:solidFill>
            <a:prstDash val="solid"/>
            <a:round/>
            <a:headEnd len="med" w="med" type="none"/>
            <a:tailEnd len="med" w="med" type="none"/>
          </a:ln>
        </p:spPr>
      </p:cxnSp>
      <p:sp>
        <p:nvSpPr>
          <p:cNvPr id="231" name="Google Shape;231;p37"/>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DB591E"/>
                </a:solidFill>
                <a:latin typeface="Space Grotesk"/>
                <a:ea typeface="Space Grotesk"/>
                <a:cs typeface="Space Grotesk"/>
                <a:sym typeface="Space Grotesk"/>
              </a:rPr>
              <a:t>Activity</a:t>
            </a:r>
            <a:endParaRPr b="1" sz="1600">
              <a:solidFill>
                <a:srgbClr val="DB591E"/>
              </a:solidFill>
              <a:latin typeface="Space Grotesk"/>
              <a:ea typeface="Space Grotesk"/>
              <a:cs typeface="Space Grotesk"/>
              <a:sym typeface="Space Grotesk"/>
            </a:endParaRPr>
          </a:p>
        </p:txBody>
      </p:sp>
      <p:sp>
        <p:nvSpPr>
          <p:cNvPr id="232" name="Google Shape;232;p37"/>
          <p:cNvSpPr txBox="1"/>
          <p:nvPr>
            <p:ph idx="1"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1pPr>
            <a:lvl2pPr lvl="1" rtl="0">
              <a:spcBef>
                <a:spcPts val="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2pPr>
            <a:lvl3pPr lvl="2"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3pPr>
            <a:lvl4pPr lvl="3"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4pPr>
            <a:lvl5pPr lvl="4"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5pPr>
            <a:lvl6pPr lvl="5"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6pPr>
            <a:lvl7pPr lvl="6"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7pPr>
            <a:lvl8pPr lvl="7"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8pPr>
            <a:lvl9pPr lvl="8" rtl="0">
              <a:spcBef>
                <a:spcPts val="3200"/>
              </a:spcBef>
              <a:spcAft>
                <a:spcPts val="3200"/>
              </a:spcAft>
              <a:buClr>
                <a:srgbClr val="FF7B19"/>
              </a:buClr>
              <a:buSzPts val="1600"/>
              <a:buFont typeface="Space Grotesk"/>
              <a:buNone/>
              <a:defRPr sz="1600">
                <a:solidFill>
                  <a:srgbClr val="FF7B19"/>
                </a:solidFill>
                <a:latin typeface="Space Grotesk"/>
                <a:ea typeface="Space Grotesk"/>
                <a:cs typeface="Space Grotesk"/>
                <a:sym typeface="Space Grotesk"/>
              </a:defRPr>
            </a:lvl9pPr>
          </a:lstStyle>
          <a:p/>
        </p:txBody>
      </p:sp>
      <p:sp>
        <p:nvSpPr>
          <p:cNvPr id="233" name="Google Shape;233;p37"/>
          <p:cNvSpPr txBox="1"/>
          <p:nvPr>
            <p:ph idx="3"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dk2"/>
              </a:buClr>
              <a:buSzPts val="2800"/>
              <a:buChar char="●"/>
              <a:defRPr sz="2800">
                <a:solidFill>
                  <a:schemeClr val="dk2"/>
                </a:solidFill>
              </a:defRPr>
            </a:lvl1pPr>
            <a:lvl2pPr indent="-393700" lvl="1" marL="914400" rtl="0">
              <a:spcBef>
                <a:spcPts val="3200"/>
              </a:spcBef>
              <a:spcAft>
                <a:spcPts val="0"/>
              </a:spcAft>
              <a:buClr>
                <a:schemeClr val="dk2"/>
              </a:buClr>
              <a:buSzPts val="2600"/>
              <a:buChar char="○"/>
              <a:defRPr sz="26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68300" lvl="3" marL="1828800" rtl="0">
              <a:spcBef>
                <a:spcPts val="3200"/>
              </a:spcBef>
              <a:spcAft>
                <a:spcPts val="0"/>
              </a:spcAft>
              <a:buClr>
                <a:schemeClr val="dk2"/>
              </a:buClr>
              <a:buSzPts val="2200"/>
              <a:buChar char="●"/>
              <a:defRPr>
                <a:solidFill>
                  <a:schemeClr val="dk2"/>
                </a:solidFill>
              </a:defRPr>
            </a:lvl4pPr>
            <a:lvl5pPr indent="-368300" lvl="4" marL="2286000" rtl="0">
              <a:spcBef>
                <a:spcPts val="3200"/>
              </a:spcBef>
              <a:spcAft>
                <a:spcPts val="0"/>
              </a:spcAft>
              <a:buClr>
                <a:schemeClr val="dk2"/>
              </a:buClr>
              <a:buSzPts val="2200"/>
              <a:buChar char="○"/>
              <a:defRPr>
                <a:solidFill>
                  <a:schemeClr val="dk2"/>
                </a:solidFill>
              </a:defRPr>
            </a:lvl5pPr>
            <a:lvl6pPr indent="-368300" lvl="5" marL="2743200" rtl="0">
              <a:spcBef>
                <a:spcPts val="3200"/>
              </a:spcBef>
              <a:spcAft>
                <a:spcPts val="0"/>
              </a:spcAft>
              <a:buClr>
                <a:schemeClr val="dk2"/>
              </a:buClr>
              <a:buSzPts val="2200"/>
              <a:buChar char="■"/>
              <a:defRPr>
                <a:solidFill>
                  <a:schemeClr val="dk2"/>
                </a:solidFill>
              </a:defRPr>
            </a:lvl6pPr>
            <a:lvl7pPr indent="-368300" lvl="6" marL="3200400" rtl="0">
              <a:spcBef>
                <a:spcPts val="3200"/>
              </a:spcBef>
              <a:spcAft>
                <a:spcPts val="0"/>
              </a:spcAft>
              <a:buClr>
                <a:schemeClr val="dk2"/>
              </a:buClr>
              <a:buSzPts val="2200"/>
              <a:buChar char="●"/>
              <a:defRPr>
                <a:solidFill>
                  <a:schemeClr val="dk2"/>
                </a:solidFill>
              </a:defRPr>
            </a:lvl7pPr>
            <a:lvl8pPr indent="-368300" lvl="7" marL="3657600" rtl="0">
              <a:spcBef>
                <a:spcPts val="3200"/>
              </a:spcBef>
              <a:spcAft>
                <a:spcPts val="0"/>
              </a:spcAft>
              <a:buClr>
                <a:schemeClr val="dk2"/>
              </a:buClr>
              <a:buSzPts val="2200"/>
              <a:buChar char="○"/>
              <a:defRPr>
                <a:solidFill>
                  <a:schemeClr val="dk2"/>
                </a:solidFill>
              </a:defRPr>
            </a:lvl8pPr>
            <a:lvl9pPr indent="-368300" lvl="8" marL="4114800" rtl="0">
              <a:spcBef>
                <a:spcPts val="3200"/>
              </a:spcBef>
              <a:spcAft>
                <a:spcPts val="3200"/>
              </a:spcAft>
              <a:buClr>
                <a:schemeClr val="dk2"/>
              </a:buClr>
              <a:buSzPts val="2200"/>
              <a:buChar char="■"/>
              <a:defRPr>
                <a:solidFill>
                  <a:schemeClr val="dk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Cover 2 1">
  <p:cSld name="BLANK_1_1_1_1_3_1">
    <p:bg>
      <p:bgPr>
        <a:solidFill>
          <a:srgbClr val="D6FDFB">
            <a:alpha val="64310"/>
          </a:srgbClr>
        </a:solidFill>
      </p:bgPr>
    </p:bg>
    <p:spTree>
      <p:nvGrpSpPr>
        <p:cNvPr id="234" name="Shape 234"/>
        <p:cNvGrpSpPr/>
        <p:nvPr/>
      </p:nvGrpSpPr>
      <p:grpSpPr>
        <a:xfrm>
          <a:off x="0" y="0"/>
          <a:ext cx="0" cy="0"/>
          <a:chOff x="0" y="0"/>
          <a:chExt cx="0" cy="0"/>
        </a:xfrm>
      </p:grpSpPr>
      <p:sp>
        <p:nvSpPr>
          <p:cNvPr id="235" name="Google Shape;235;p38"/>
          <p:cNvSpPr txBox="1"/>
          <p:nvPr>
            <p:ph type="title"/>
          </p:nvPr>
        </p:nvSpPr>
        <p:spPr>
          <a:xfrm>
            <a:off x="680625" y="688701"/>
            <a:ext cx="126513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19B2BA"/>
              </a:buClr>
              <a:buSzPts val="4800"/>
              <a:buNone/>
              <a:defRPr sz="4800">
                <a:solidFill>
                  <a:srgbClr val="19B2BA"/>
                </a:solidFill>
              </a:defRPr>
            </a:lvl1pPr>
            <a:lvl2pPr lvl="1" rtl="0">
              <a:spcBef>
                <a:spcPts val="0"/>
              </a:spcBef>
              <a:spcAft>
                <a:spcPts val="0"/>
              </a:spcAft>
              <a:buClr>
                <a:srgbClr val="19B2BA"/>
              </a:buClr>
              <a:buSzPts val="6000"/>
              <a:buNone/>
              <a:defRPr>
                <a:solidFill>
                  <a:srgbClr val="19B2BA"/>
                </a:solidFill>
                <a:latin typeface="Roboto"/>
                <a:ea typeface="Roboto"/>
                <a:cs typeface="Roboto"/>
                <a:sym typeface="Roboto"/>
              </a:defRPr>
            </a:lvl2pPr>
            <a:lvl3pPr lvl="2" rtl="0">
              <a:spcBef>
                <a:spcPts val="0"/>
              </a:spcBef>
              <a:spcAft>
                <a:spcPts val="0"/>
              </a:spcAft>
              <a:buClr>
                <a:srgbClr val="19B2BA"/>
              </a:buClr>
              <a:buSzPts val="6000"/>
              <a:buNone/>
              <a:defRPr>
                <a:solidFill>
                  <a:srgbClr val="19B2BA"/>
                </a:solidFill>
                <a:latin typeface="Roboto"/>
                <a:ea typeface="Roboto"/>
                <a:cs typeface="Roboto"/>
                <a:sym typeface="Roboto"/>
              </a:defRPr>
            </a:lvl3pPr>
            <a:lvl4pPr lvl="3" rtl="0">
              <a:spcBef>
                <a:spcPts val="0"/>
              </a:spcBef>
              <a:spcAft>
                <a:spcPts val="0"/>
              </a:spcAft>
              <a:buClr>
                <a:srgbClr val="19B2BA"/>
              </a:buClr>
              <a:buSzPts val="6000"/>
              <a:buNone/>
              <a:defRPr>
                <a:solidFill>
                  <a:srgbClr val="19B2BA"/>
                </a:solidFill>
                <a:latin typeface="Roboto"/>
                <a:ea typeface="Roboto"/>
                <a:cs typeface="Roboto"/>
                <a:sym typeface="Roboto"/>
              </a:defRPr>
            </a:lvl4pPr>
            <a:lvl5pPr lvl="4" rtl="0">
              <a:spcBef>
                <a:spcPts val="0"/>
              </a:spcBef>
              <a:spcAft>
                <a:spcPts val="0"/>
              </a:spcAft>
              <a:buClr>
                <a:srgbClr val="19B2BA"/>
              </a:buClr>
              <a:buSzPts val="6000"/>
              <a:buNone/>
              <a:defRPr>
                <a:solidFill>
                  <a:srgbClr val="19B2BA"/>
                </a:solidFill>
                <a:latin typeface="Roboto"/>
                <a:ea typeface="Roboto"/>
                <a:cs typeface="Roboto"/>
                <a:sym typeface="Roboto"/>
              </a:defRPr>
            </a:lvl5pPr>
            <a:lvl6pPr lvl="5" rtl="0">
              <a:spcBef>
                <a:spcPts val="0"/>
              </a:spcBef>
              <a:spcAft>
                <a:spcPts val="0"/>
              </a:spcAft>
              <a:buClr>
                <a:srgbClr val="19B2BA"/>
              </a:buClr>
              <a:buSzPts val="6000"/>
              <a:buNone/>
              <a:defRPr>
                <a:solidFill>
                  <a:srgbClr val="19B2BA"/>
                </a:solidFill>
                <a:latin typeface="Roboto"/>
                <a:ea typeface="Roboto"/>
                <a:cs typeface="Roboto"/>
                <a:sym typeface="Roboto"/>
              </a:defRPr>
            </a:lvl6pPr>
            <a:lvl7pPr lvl="6" rtl="0">
              <a:spcBef>
                <a:spcPts val="0"/>
              </a:spcBef>
              <a:spcAft>
                <a:spcPts val="0"/>
              </a:spcAft>
              <a:buClr>
                <a:srgbClr val="19B2BA"/>
              </a:buClr>
              <a:buSzPts val="6000"/>
              <a:buNone/>
              <a:defRPr>
                <a:solidFill>
                  <a:srgbClr val="19B2BA"/>
                </a:solidFill>
                <a:latin typeface="Roboto"/>
                <a:ea typeface="Roboto"/>
                <a:cs typeface="Roboto"/>
                <a:sym typeface="Roboto"/>
              </a:defRPr>
            </a:lvl7pPr>
            <a:lvl8pPr lvl="7" rtl="0">
              <a:spcBef>
                <a:spcPts val="0"/>
              </a:spcBef>
              <a:spcAft>
                <a:spcPts val="0"/>
              </a:spcAft>
              <a:buClr>
                <a:srgbClr val="19B2BA"/>
              </a:buClr>
              <a:buSzPts val="6000"/>
              <a:buNone/>
              <a:defRPr>
                <a:solidFill>
                  <a:srgbClr val="19B2BA"/>
                </a:solidFill>
                <a:latin typeface="Roboto"/>
                <a:ea typeface="Roboto"/>
                <a:cs typeface="Roboto"/>
                <a:sym typeface="Roboto"/>
              </a:defRPr>
            </a:lvl8pPr>
            <a:lvl9pPr lvl="8" rtl="0">
              <a:spcBef>
                <a:spcPts val="0"/>
              </a:spcBef>
              <a:spcAft>
                <a:spcPts val="0"/>
              </a:spcAft>
              <a:buClr>
                <a:srgbClr val="19B2BA"/>
              </a:buClr>
              <a:buSzPts val="6000"/>
              <a:buNone/>
              <a:defRPr>
                <a:solidFill>
                  <a:srgbClr val="19B2BA"/>
                </a:solidFill>
                <a:latin typeface="Roboto"/>
                <a:ea typeface="Roboto"/>
                <a:cs typeface="Roboto"/>
                <a:sym typeface="Roboto"/>
              </a:defRPr>
            </a:lvl9pPr>
          </a:lstStyle>
          <a:p/>
        </p:txBody>
      </p:sp>
      <p:sp>
        <p:nvSpPr>
          <p:cNvPr id="236" name="Google Shape;236;p38"/>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027980"/>
              </a:buClr>
              <a:buSzPts val="3600"/>
              <a:buFont typeface="Rubik Light"/>
              <a:buNone/>
              <a:defRPr sz="3600">
                <a:solidFill>
                  <a:srgbClr val="027980"/>
                </a:solidFill>
                <a:latin typeface="Rubik Light"/>
                <a:ea typeface="Rubik Light"/>
                <a:cs typeface="Rubik Light"/>
                <a:sym typeface="Rubik Light"/>
              </a:defRPr>
            </a:lvl1pPr>
            <a:lvl2pPr lvl="1"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2pPr>
            <a:lvl3pPr lvl="2"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3pPr>
            <a:lvl4pPr lvl="3"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4pPr>
            <a:lvl5pPr lvl="4"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5pPr>
            <a:lvl6pPr lvl="5"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6pPr>
            <a:lvl7pPr lvl="6"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7pPr>
            <a:lvl8pPr lvl="7"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8pPr>
            <a:lvl9pPr lvl="8"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9pPr>
          </a:lstStyle>
          <a:p/>
        </p:txBody>
      </p:sp>
      <p:cxnSp>
        <p:nvCxnSpPr>
          <p:cNvPr id="237" name="Google Shape;237;p38"/>
          <p:cNvCxnSpPr/>
          <p:nvPr/>
        </p:nvCxnSpPr>
        <p:spPr>
          <a:xfrm>
            <a:off x="359450" y="6285950"/>
            <a:ext cx="0" cy="3778500"/>
          </a:xfrm>
          <a:prstGeom prst="straightConnector1">
            <a:avLst/>
          </a:prstGeom>
          <a:noFill/>
          <a:ln cap="flat" cmpd="sng" w="9525">
            <a:solidFill>
              <a:srgbClr val="027980"/>
            </a:solidFill>
            <a:prstDash val="solid"/>
            <a:round/>
            <a:headEnd len="med" w="med" type="none"/>
            <a:tailEnd len="med" w="med" type="none"/>
          </a:ln>
        </p:spPr>
      </p:cxnSp>
      <p:sp>
        <p:nvSpPr>
          <p:cNvPr id="238" name="Google Shape;238;p38"/>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027980"/>
                </a:solidFill>
                <a:latin typeface="Space Grotesk"/>
                <a:ea typeface="Space Grotesk"/>
                <a:cs typeface="Space Grotesk"/>
                <a:sym typeface="Space Grotesk"/>
              </a:rPr>
              <a:t>Activity</a:t>
            </a:r>
            <a:endParaRPr b="1" sz="1600">
              <a:solidFill>
                <a:srgbClr val="027980"/>
              </a:solidFill>
              <a:latin typeface="Space Grotesk"/>
              <a:ea typeface="Space Grotesk"/>
              <a:cs typeface="Space Grotesk"/>
              <a:sym typeface="Space Grotesk"/>
            </a:endParaRPr>
          </a:p>
        </p:txBody>
      </p:sp>
      <p:sp>
        <p:nvSpPr>
          <p:cNvPr id="239" name="Google Shape;239;p38"/>
          <p:cNvSpPr txBox="1"/>
          <p:nvPr>
            <p:ph idx="1"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1pPr>
            <a:lvl2pPr lvl="1" rtl="0">
              <a:spcBef>
                <a:spcPts val="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2pPr>
            <a:lvl3pPr lvl="2"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3pPr>
            <a:lvl4pPr lvl="3"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4pPr>
            <a:lvl5pPr lvl="4"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5pPr>
            <a:lvl6pPr lvl="5"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6pPr>
            <a:lvl7pPr lvl="6"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7pPr>
            <a:lvl8pPr lvl="7"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8pPr>
            <a:lvl9pPr lvl="8" rtl="0">
              <a:spcBef>
                <a:spcPts val="3200"/>
              </a:spcBef>
              <a:spcAft>
                <a:spcPts val="3200"/>
              </a:spcAft>
              <a:buClr>
                <a:srgbClr val="19B2BA"/>
              </a:buClr>
              <a:buSzPts val="1600"/>
              <a:buFont typeface="Space Grotesk"/>
              <a:buNone/>
              <a:defRPr sz="1600">
                <a:solidFill>
                  <a:srgbClr val="19B2BA"/>
                </a:solidFill>
                <a:latin typeface="Space Grotesk"/>
                <a:ea typeface="Space Grotesk"/>
                <a:cs typeface="Space Grotesk"/>
                <a:sym typeface="Space Grotesk"/>
              </a:defRPr>
            </a:lvl9pPr>
          </a:lstStyle>
          <a:p/>
        </p:txBody>
      </p:sp>
      <p:sp>
        <p:nvSpPr>
          <p:cNvPr id="240" name="Google Shape;240;p38"/>
          <p:cNvSpPr txBox="1"/>
          <p:nvPr>
            <p:ph idx="3"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dk2"/>
              </a:buClr>
              <a:buSzPts val="2800"/>
              <a:buChar char="●"/>
              <a:defRPr sz="2800">
                <a:solidFill>
                  <a:schemeClr val="dk2"/>
                </a:solidFill>
              </a:defRPr>
            </a:lvl1pPr>
            <a:lvl2pPr indent="-393700" lvl="1" marL="914400" rtl="0">
              <a:spcBef>
                <a:spcPts val="3200"/>
              </a:spcBef>
              <a:spcAft>
                <a:spcPts val="0"/>
              </a:spcAft>
              <a:buClr>
                <a:schemeClr val="dk2"/>
              </a:buClr>
              <a:buSzPts val="2600"/>
              <a:buChar char="○"/>
              <a:defRPr sz="26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68300" lvl="3" marL="1828800" rtl="0">
              <a:spcBef>
                <a:spcPts val="3200"/>
              </a:spcBef>
              <a:spcAft>
                <a:spcPts val="0"/>
              </a:spcAft>
              <a:buClr>
                <a:schemeClr val="dk2"/>
              </a:buClr>
              <a:buSzPts val="2200"/>
              <a:buChar char="●"/>
              <a:defRPr>
                <a:solidFill>
                  <a:schemeClr val="dk2"/>
                </a:solidFill>
              </a:defRPr>
            </a:lvl4pPr>
            <a:lvl5pPr indent="-368300" lvl="4" marL="2286000" rtl="0">
              <a:spcBef>
                <a:spcPts val="3200"/>
              </a:spcBef>
              <a:spcAft>
                <a:spcPts val="0"/>
              </a:spcAft>
              <a:buClr>
                <a:schemeClr val="dk2"/>
              </a:buClr>
              <a:buSzPts val="2200"/>
              <a:buChar char="○"/>
              <a:defRPr>
                <a:solidFill>
                  <a:schemeClr val="dk2"/>
                </a:solidFill>
              </a:defRPr>
            </a:lvl5pPr>
            <a:lvl6pPr indent="-368300" lvl="5" marL="2743200" rtl="0">
              <a:spcBef>
                <a:spcPts val="3200"/>
              </a:spcBef>
              <a:spcAft>
                <a:spcPts val="0"/>
              </a:spcAft>
              <a:buClr>
                <a:schemeClr val="dk2"/>
              </a:buClr>
              <a:buSzPts val="2200"/>
              <a:buChar char="■"/>
              <a:defRPr>
                <a:solidFill>
                  <a:schemeClr val="dk2"/>
                </a:solidFill>
              </a:defRPr>
            </a:lvl6pPr>
            <a:lvl7pPr indent="-368300" lvl="6" marL="3200400" rtl="0">
              <a:spcBef>
                <a:spcPts val="3200"/>
              </a:spcBef>
              <a:spcAft>
                <a:spcPts val="0"/>
              </a:spcAft>
              <a:buClr>
                <a:schemeClr val="dk2"/>
              </a:buClr>
              <a:buSzPts val="2200"/>
              <a:buChar char="●"/>
              <a:defRPr>
                <a:solidFill>
                  <a:schemeClr val="dk2"/>
                </a:solidFill>
              </a:defRPr>
            </a:lvl7pPr>
            <a:lvl8pPr indent="-368300" lvl="7" marL="3657600" rtl="0">
              <a:spcBef>
                <a:spcPts val="3200"/>
              </a:spcBef>
              <a:spcAft>
                <a:spcPts val="0"/>
              </a:spcAft>
              <a:buClr>
                <a:schemeClr val="dk2"/>
              </a:buClr>
              <a:buSzPts val="2200"/>
              <a:buChar char="○"/>
              <a:defRPr>
                <a:solidFill>
                  <a:schemeClr val="dk2"/>
                </a:solidFill>
              </a:defRPr>
            </a:lvl8pPr>
            <a:lvl9pPr indent="-368300" lvl="8" marL="4114800" rtl="0">
              <a:spcBef>
                <a:spcPts val="3200"/>
              </a:spcBef>
              <a:spcAft>
                <a:spcPts val="3200"/>
              </a:spcAft>
              <a:buClr>
                <a:schemeClr val="dk2"/>
              </a:buClr>
              <a:buSzPts val="2200"/>
              <a:buChar char="■"/>
              <a:defRPr>
                <a:solidFill>
                  <a:schemeClr val="dk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Cover 2 1 1">
  <p:cSld name="BLANK_1_1_1_1_3_1_1">
    <p:bg>
      <p:bgPr>
        <a:solidFill>
          <a:srgbClr val="EDFFCE">
            <a:alpha val="64310"/>
          </a:srgbClr>
        </a:solidFill>
      </p:bgPr>
    </p:bg>
    <p:spTree>
      <p:nvGrpSpPr>
        <p:cNvPr id="241" name="Shape 241"/>
        <p:cNvGrpSpPr/>
        <p:nvPr/>
      </p:nvGrpSpPr>
      <p:grpSpPr>
        <a:xfrm>
          <a:off x="0" y="0"/>
          <a:ext cx="0" cy="0"/>
          <a:chOff x="0" y="0"/>
          <a:chExt cx="0" cy="0"/>
        </a:xfrm>
      </p:grpSpPr>
      <p:sp>
        <p:nvSpPr>
          <p:cNvPr id="242" name="Google Shape;242;p39"/>
          <p:cNvSpPr txBox="1"/>
          <p:nvPr>
            <p:ph type="title"/>
          </p:nvPr>
        </p:nvSpPr>
        <p:spPr>
          <a:xfrm>
            <a:off x="680625" y="685804"/>
            <a:ext cx="126513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8FDC09"/>
              </a:buClr>
              <a:buSzPts val="4800"/>
              <a:buNone/>
              <a:defRPr sz="4800">
                <a:solidFill>
                  <a:srgbClr val="8FDC09"/>
                </a:solidFill>
              </a:defRPr>
            </a:lvl1pPr>
            <a:lvl2pPr lvl="1" rtl="0">
              <a:spcBef>
                <a:spcPts val="0"/>
              </a:spcBef>
              <a:spcAft>
                <a:spcPts val="0"/>
              </a:spcAft>
              <a:buClr>
                <a:srgbClr val="8FDC09"/>
              </a:buClr>
              <a:buSzPts val="6000"/>
              <a:buNone/>
              <a:defRPr>
                <a:solidFill>
                  <a:srgbClr val="8FDC09"/>
                </a:solidFill>
                <a:latin typeface="Roboto"/>
                <a:ea typeface="Roboto"/>
                <a:cs typeface="Roboto"/>
                <a:sym typeface="Roboto"/>
              </a:defRPr>
            </a:lvl2pPr>
            <a:lvl3pPr lvl="2" rtl="0">
              <a:spcBef>
                <a:spcPts val="0"/>
              </a:spcBef>
              <a:spcAft>
                <a:spcPts val="0"/>
              </a:spcAft>
              <a:buClr>
                <a:srgbClr val="8FDC09"/>
              </a:buClr>
              <a:buSzPts val="6000"/>
              <a:buNone/>
              <a:defRPr>
                <a:solidFill>
                  <a:srgbClr val="8FDC09"/>
                </a:solidFill>
                <a:latin typeface="Roboto"/>
                <a:ea typeface="Roboto"/>
                <a:cs typeface="Roboto"/>
                <a:sym typeface="Roboto"/>
              </a:defRPr>
            </a:lvl3pPr>
            <a:lvl4pPr lvl="3" rtl="0">
              <a:spcBef>
                <a:spcPts val="0"/>
              </a:spcBef>
              <a:spcAft>
                <a:spcPts val="0"/>
              </a:spcAft>
              <a:buClr>
                <a:srgbClr val="8FDC09"/>
              </a:buClr>
              <a:buSzPts val="6000"/>
              <a:buNone/>
              <a:defRPr>
                <a:solidFill>
                  <a:srgbClr val="8FDC09"/>
                </a:solidFill>
                <a:latin typeface="Roboto"/>
                <a:ea typeface="Roboto"/>
                <a:cs typeface="Roboto"/>
                <a:sym typeface="Roboto"/>
              </a:defRPr>
            </a:lvl4pPr>
            <a:lvl5pPr lvl="4" rtl="0">
              <a:spcBef>
                <a:spcPts val="0"/>
              </a:spcBef>
              <a:spcAft>
                <a:spcPts val="0"/>
              </a:spcAft>
              <a:buClr>
                <a:srgbClr val="8FDC09"/>
              </a:buClr>
              <a:buSzPts val="6000"/>
              <a:buNone/>
              <a:defRPr>
                <a:solidFill>
                  <a:srgbClr val="8FDC09"/>
                </a:solidFill>
                <a:latin typeface="Roboto"/>
                <a:ea typeface="Roboto"/>
                <a:cs typeface="Roboto"/>
                <a:sym typeface="Roboto"/>
              </a:defRPr>
            </a:lvl5pPr>
            <a:lvl6pPr lvl="5" rtl="0">
              <a:spcBef>
                <a:spcPts val="0"/>
              </a:spcBef>
              <a:spcAft>
                <a:spcPts val="0"/>
              </a:spcAft>
              <a:buClr>
                <a:srgbClr val="8FDC09"/>
              </a:buClr>
              <a:buSzPts val="6000"/>
              <a:buNone/>
              <a:defRPr>
                <a:solidFill>
                  <a:srgbClr val="8FDC09"/>
                </a:solidFill>
                <a:latin typeface="Roboto"/>
                <a:ea typeface="Roboto"/>
                <a:cs typeface="Roboto"/>
                <a:sym typeface="Roboto"/>
              </a:defRPr>
            </a:lvl6pPr>
            <a:lvl7pPr lvl="6" rtl="0">
              <a:spcBef>
                <a:spcPts val="0"/>
              </a:spcBef>
              <a:spcAft>
                <a:spcPts val="0"/>
              </a:spcAft>
              <a:buClr>
                <a:srgbClr val="8FDC09"/>
              </a:buClr>
              <a:buSzPts val="6000"/>
              <a:buNone/>
              <a:defRPr>
                <a:solidFill>
                  <a:srgbClr val="8FDC09"/>
                </a:solidFill>
                <a:latin typeface="Roboto"/>
                <a:ea typeface="Roboto"/>
                <a:cs typeface="Roboto"/>
                <a:sym typeface="Roboto"/>
              </a:defRPr>
            </a:lvl7pPr>
            <a:lvl8pPr lvl="7" rtl="0">
              <a:spcBef>
                <a:spcPts val="0"/>
              </a:spcBef>
              <a:spcAft>
                <a:spcPts val="0"/>
              </a:spcAft>
              <a:buClr>
                <a:srgbClr val="8FDC09"/>
              </a:buClr>
              <a:buSzPts val="6000"/>
              <a:buNone/>
              <a:defRPr>
                <a:solidFill>
                  <a:srgbClr val="8FDC09"/>
                </a:solidFill>
                <a:latin typeface="Roboto"/>
                <a:ea typeface="Roboto"/>
                <a:cs typeface="Roboto"/>
                <a:sym typeface="Roboto"/>
              </a:defRPr>
            </a:lvl8pPr>
            <a:lvl9pPr lvl="8" rtl="0">
              <a:spcBef>
                <a:spcPts val="0"/>
              </a:spcBef>
              <a:spcAft>
                <a:spcPts val="0"/>
              </a:spcAft>
              <a:buClr>
                <a:srgbClr val="8FDC09"/>
              </a:buClr>
              <a:buSzPts val="6000"/>
              <a:buNone/>
              <a:defRPr>
                <a:solidFill>
                  <a:srgbClr val="8FDC09"/>
                </a:solidFill>
                <a:latin typeface="Roboto"/>
                <a:ea typeface="Roboto"/>
                <a:cs typeface="Roboto"/>
                <a:sym typeface="Roboto"/>
              </a:defRPr>
            </a:lvl9pPr>
          </a:lstStyle>
          <a:p/>
        </p:txBody>
      </p:sp>
      <p:sp>
        <p:nvSpPr>
          <p:cNvPr id="243" name="Google Shape;243;p39"/>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71A318"/>
              </a:buClr>
              <a:buSzPts val="3600"/>
              <a:buFont typeface="Rubik Light"/>
              <a:buNone/>
              <a:defRPr sz="3600">
                <a:solidFill>
                  <a:srgbClr val="71A318"/>
                </a:solidFill>
                <a:latin typeface="Rubik Light"/>
                <a:ea typeface="Rubik Light"/>
                <a:cs typeface="Rubik Light"/>
                <a:sym typeface="Rubik Light"/>
              </a:defRPr>
            </a:lvl1pPr>
            <a:lvl2pPr lvl="1"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2pPr>
            <a:lvl3pPr lvl="2"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3pPr>
            <a:lvl4pPr lvl="3"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4pPr>
            <a:lvl5pPr lvl="4"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5pPr>
            <a:lvl6pPr lvl="5"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6pPr>
            <a:lvl7pPr lvl="6"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7pPr>
            <a:lvl8pPr lvl="7"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8pPr>
            <a:lvl9pPr lvl="8"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9pPr>
          </a:lstStyle>
          <a:p/>
        </p:txBody>
      </p:sp>
      <p:cxnSp>
        <p:nvCxnSpPr>
          <p:cNvPr id="244" name="Google Shape;244;p39"/>
          <p:cNvCxnSpPr/>
          <p:nvPr/>
        </p:nvCxnSpPr>
        <p:spPr>
          <a:xfrm>
            <a:off x="359450" y="6285950"/>
            <a:ext cx="0" cy="3778500"/>
          </a:xfrm>
          <a:prstGeom prst="straightConnector1">
            <a:avLst/>
          </a:prstGeom>
          <a:noFill/>
          <a:ln cap="flat" cmpd="sng" w="9525">
            <a:solidFill>
              <a:srgbClr val="71A318"/>
            </a:solidFill>
            <a:prstDash val="solid"/>
            <a:round/>
            <a:headEnd len="med" w="med" type="none"/>
            <a:tailEnd len="med" w="med" type="none"/>
          </a:ln>
        </p:spPr>
      </p:cxnSp>
      <p:sp>
        <p:nvSpPr>
          <p:cNvPr id="245" name="Google Shape;245;p39"/>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71A318"/>
                </a:solidFill>
                <a:latin typeface="Space Grotesk"/>
                <a:ea typeface="Space Grotesk"/>
                <a:cs typeface="Space Grotesk"/>
                <a:sym typeface="Space Grotesk"/>
              </a:rPr>
              <a:t>Activity</a:t>
            </a:r>
            <a:endParaRPr b="1" sz="1600">
              <a:solidFill>
                <a:srgbClr val="71A318"/>
              </a:solidFill>
              <a:latin typeface="Space Grotesk"/>
              <a:ea typeface="Space Grotesk"/>
              <a:cs typeface="Space Grotesk"/>
              <a:sym typeface="Space Grotesk"/>
            </a:endParaRPr>
          </a:p>
        </p:txBody>
      </p:sp>
      <p:sp>
        <p:nvSpPr>
          <p:cNvPr id="246" name="Google Shape;246;p39"/>
          <p:cNvSpPr txBox="1"/>
          <p:nvPr>
            <p:ph idx="1"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1pPr>
            <a:lvl2pPr lvl="1" rtl="0">
              <a:spcBef>
                <a:spcPts val="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2pPr>
            <a:lvl3pPr lvl="2"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3pPr>
            <a:lvl4pPr lvl="3"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4pPr>
            <a:lvl5pPr lvl="4"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5pPr>
            <a:lvl6pPr lvl="5"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6pPr>
            <a:lvl7pPr lvl="6"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7pPr>
            <a:lvl8pPr lvl="7"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8pPr>
            <a:lvl9pPr lvl="8" rtl="0">
              <a:spcBef>
                <a:spcPts val="3200"/>
              </a:spcBef>
              <a:spcAft>
                <a:spcPts val="3200"/>
              </a:spcAft>
              <a:buClr>
                <a:srgbClr val="8FDC09"/>
              </a:buClr>
              <a:buSzPts val="1600"/>
              <a:buFont typeface="Space Grotesk"/>
              <a:buNone/>
              <a:defRPr sz="1600">
                <a:solidFill>
                  <a:srgbClr val="8FDC09"/>
                </a:solidFill>
                <a:latin typeface="Space Grotesk"/>
                <a:ea typeface="Space Grotesk"/>
                <a:cs typeface="Space Grotesk"/>
                <a:sym typeface="Space Grotesk"/>
              </a:defRPr>
            </a:lvl9pPr>
          </a:lstStyle>
          <a:p/>
        </p:txBody>
      </p:sp>
      <p:sp>
        <p:nvSpPr>
          <p:cNvPr id="247" name="Google Shape;247;p39"/>
          <p:cNvSpPr txBox="1"/>
          <p:nvPr>
            <p:ph idx="3"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dk2"/>
              </a:buClr>
              <a:buSzPts val="2800"/>
              <a:buChar char="●"/>
              <a:defRPr sz="2800">
                <a:solidFill>
                  <a:schemeClr val="dk2"/>
                </a:solidFill>
              </a:defRPr>
            </a:lvl1pPr>
            <a:lvl2pPr indent="-393700" lvl="1" marL="914400" rtl="0">
              <a:spcBef>
                <a:spcPts val="3200"/>
              </a:spcBef>
              <a:spcAft>
                <a:spcPts val="0"/>
              </a:spcAft>
              <a:buClr>
                <a:schemeClr val="dk2"/>
              </a:buClr>
              <a:buSzPts val="2600"/>
              <a:buChar char="○"/>
              <a:defRPr sz="26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68300" lvl="3" marL="1828800" rtl="0">
              <a:spcBef>
                <a:spcPts val="3200"/>
              </a:spcBef>
              <a:spcAft>
                <a:spcPts val="0"/>
              </a:spcAft>
              <a:buClr>
                <a:schemeClr val="dk2"/>
              </a:buClr>
              <a:buSzPts val="2200"/>
              <a:buChar char="●"/>
              <a:defRPr>
                <a:solidFill>
                  <a:schemeClr val="dk2"/>
                </a:solidFill>
              </a:defRPr>
            </a:lvl4pPr>
            <a:lvl5pPr indent="-368300" lvl="4" marL="2286000" rtl="0">
              <a:spcBef>
                <a:spcPts val="3200"/>
              </a:spcBef>
              <a:spcAft>
                <a:spcPts val="0"/>
              </a:spcAft>
              <a:buClr>
                <a:schemeClr val="dk2"/>
              </a:buClr>
              <a:buSzPts val="2200"/>
              <a:buChar char="○"/>
              <a:defRPr>
                <a:solidFill>
                  <a:schemeClr val="dk2"/>
                </a:solidFill>
              </a:defRPr>
            </a:lvl5pPr>
            <a:lvl6pPr indent="-368300" lvl="5" marL="2743200" rtl="0">
              <a:spcBef>
                <a:spcPts val="3200"/>
              </a:spcBef>
              <a:spcAft>
                <a:spcPts val="0"/>
              </a:spcAft>
              <a:buClr>
                <a:schemeClr val="dk2"/>
              </a:buClr>
              <a:buSzPts val="2200"/>
              <a:buChar char="■"/>
              <a:defRPr>
                <a:solidFill>
                  <a:schemeClr val="dk2"/>
                </a:solidFill>
              </a:defRPr>
            </a:lvl6pPr>
            <a:lvl7pPr indent="-368300" lvl="6" marL="3200400" rtl="0">
              <a:spcBef>
                <a:spcPts val="3200"/>
              </a:spcBef>
              <a:spcAft>
                <a:spcPts val="0"/>
              </a:spcAft>
              <a:buClr>
                <a:schemeClr val="dk2"/>
              </a:buClr>
              <a:buSzPts val="2200"/>
              <a:buChar char="●"/>
              <a:defRPr>
                <a:solidFill>
                  <a:schemeClr val="dk2"/>
                </a:solidFill>
              </a:defRPr>
            </a:lvl7pPr>
            <a:lvl8pPr indent="-368300" lvl="7" marL="3657600" rtl="0">
              <a:spcBef>
                <a:spcPts val="3200"/>
              </a:spcBef>
              <a:spcAft>
                <a:spcPts val="0"/>
              </a:spcAft>
              <a:buClr>
                <a:schemeClr val="dk2"/>
              </a:buClr>
              <a:buSzPts val="2200"/>
              <a:buChar char="○"/>
              <a:defRPr>
                <a:solidFill>
                  <a:schemeClr val="dk2"/>
                </a:solidFill>
              </a:defRPr>
            </a:lvl8pPr>
            <a:lvl9pPr indent="-368300" lvl="8" marL="4114800" rtl="0">
              <a:spcBef>
                <a:spcPts val="3200"/>
              </a:spcBef>
              <a:spcAft>
                <a:spcPts val="3200"/>
              </a:spcAft>
              <a:buClr>
                <a:schemeClr val="dk2"/>
              </a:buClr>
              <a:buSzPts val="2200"/>
              <a:buChar char="■"/>
              <a:defRPr>
                <a:solidFill>
                  <a:schemeClr val="dk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Cover 1">
  <p:cSld name="BLANK_1_1_1_1_2">
    <p:bg>
      <p:bgPr>
        <a:gradFill>
          <a:gsLst>
            <a:gs pos="0">
              <a:srgbClr val="3C4F50"/>
            </a:gs>
            <a:gs pos="25000">
              <a:srgbClr val="232629"/>
            </a:gs>
            <a:gs pos="54000">
              <a:srgbClr val="232629"/>
            </a:gs>
            <a:gs pos="100000">
              <a:srgbClr val="232629"/>
            </a:gs>
          </a:gsLst>
          <a:lin ang="5400012" scaled="0"/>
        </a:gradFill>
      </p:bgPr>
    </p:bg>
    <p:spTree>
      <p:nvGrpSpPr>
        <p:cNvPr id="248" name="Shape 248"/>
        <p:cNvGrpSpPr/>
        <p:nvPr/>
      </p:nvGrpSpPr>
      <p:grpSpPr>
        <a:xfrm>
          <a:off x="0" y="0"/>
          <a:ext cx="0" cy="0"/>
          <a:chOff x="0" y="0"/>
          <a:chExt cx="0" cy="0"/>
        </a:xfrm>
      </p:grpSpPr>
      <p:pic>
        <p:nvPicPr>
          <p:cNvPr id="249" name="Google Shape;249;p40"/>
          <p:cNvPicPr preferRelativeResize="0"/>
          <p:nvPr/>
        </p:nvPicPr>
        <p:blipFill rotWithShape="1">
          <a:blip r:embed="rId2">
            <a:alphaModFix amt="20000"/>
          </a:blip>
          <a:srcRect b="52684" l="2316" r="56617" t="31104"/>
          <a:stretch/>
        </p:blipFill>
        <p:spPr>
          <a:xfrm>
            <a:off x="13478250" y="685800"/>
            <a:ext cx="4123800" cy="914400"/>
          </a:xfrm>
          <a:prstGeom prst="roundRect">
            <a:avLst>
              <a:gd fmla="val 50000" name="adj"/>
            </a:avLst>
          </a:prstGeom>
          <a:noFill/>
          <a:ln>
            <a:noFill/>
          </a:ln>
        </p:spPr>
      </p:pic>
      <p:pic>
        <p:nvPicPr>
          <p:cNvPr id="250" name="Google Shape;250;p40"/>
          <p:cNvPicPr preferRelativeResize="0"/>
          <p:nvPr/>
        </p:nvPicPr>
        <p:blipFill>
          <a:blip r:embed="rId3">
            <a:alphaModFix/>
          </a:blip>
          <a:stretch>
            <a:fillRect/>
          </a:stretch>
        </p:blipFill>
        <p:spPr>
          <a:xfrm>
            <a:off x="13746700" y="890547"/>
            <a:ext cx="457200" cy="457180"/>
          </a:xfrm>
          <a:prstGeom prst="rect">
            <a:avLst/>
          </a:prstGeom>
          <a:noFill/>
          <a:ln>
            <a:noFill/>
          </a:ln>
        </p:spPr>
      </p:pic>
      <p:sp>
        <p:nvSpPr>
          <p:cNvPr id="251" name="Google Shape;251;p40"/>
          <p:cNvSpPr txBox="1"/>
          <p:nvPr>
            <p:ph idx="1" type="subTitle"/>
          </p:nvPr>
        </p:nvSpPr>
        <p:spPr>
          <a:xfrm>
            <a:off x="14470600" y="661940"/>
            <a:ext cx="31317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1pPr>
            <a:lvl2pPr lvl="1" rtl="0">
              <a:spcBef>
                <a:spcPts val="0"/>
              </a:spcBef>
              <a:spcAft>
                <a:spcPts val="0"/>
              </a:spcAft>
              <a:buClr>
                <a:srgbClr val="F1F7F7"/>
              </a:buClr>
              <a:buSzPts val="2200"/>
              <a:buFont typeface="Roboto Mono"/>
              <a:buNone/>
              <a:defRPr sz="2200">
                <a:solidFill>
                  <a:srgbClr val="F1F7F7"/>
                </a:solidFill>
                <a:latin typeface="Roboto Mono"/>
                <a:ea typeface="Roboto Mono"/>
                <a:cs typeface="Roboto Mono"/>
                <a:sym typeface="Roboto Mono"/>
              </a:defRPr>
            </a:lvl2pPr>
            <a:lvl3pPr lvl="2" rtl="0">
              <a:spcBef>
                <a:spcPts val="3200"/>
              </a:spcBef>
              <a:spcAft>
                <a:spcPts val="0"/>
              </a:spcAft>
              <a:buClr>
                <a:srgbClr val="F1F7F7"/>
              </a:buClr>
              <a:buSzPts val="2200"/>
              <a:buFont typeface="Roboto Mono"/>
              <a:buNone/>
              <a:defRPr sz="2200">
                <a:solidFill>
                  <a:srgbClr val="F1F7F7"/>
                </a:solidFill>
                <a:latin typeface="Roboto Mono"/>
                <a:ea typeface="Roboto Mono"/>
                <a:cs typeface="Roboto Mono"/>
                <a:sym typeface="Roboto Mono"/>
              </a:defRPr>
            </a:lvl3pPr>
            <a:lvl4pPr lvl="3" rtl="0">
              <a:spcBef>
                <a:spcPts val="3200"/>
              </a:spcBef>
              <a:spcAft>
                <a:spcPts val="0"/>
              </a:spcAft>
              <a:buClr>
                <a:srgbClr val="F1F7F7"/>
              </a:buClr>
              <a:buSzPts val="2200"/>
              <a:buFont typeface="Roboto Mono"/>
              <a:buNone/>
              <a:defRPr sz="2200">
                <a:solidFill>
                  <a:srgbClr val="F1F7F7"/>
                </a:solidFill>
                <a:latin typeface="Roboto Mono"/>
                <a:ea typeface="Roboto Mono"/>
                <a:cs typeface="Roboto Mono"/>
                <a:sym typeface="Roboto Mono"/>
              </a:defRPr>
            </a:lvl4pPr>
            <a:lvl5pPr lvl="4" rtl="0">
              <a:spcBef>
                <a:spcPts val="3200"/>
              </a:spcBef>
              <a:spcAft>
                <a:spcPts val="0"/>
              </a:spcAft>
              <a:buClr>
                <a:srgbClr val="F1F7F7"/>
              </a:buClr>
              <a:buSzPts val="2200"/>
              <a:buFont typeface="Roboto Mono"/>
              <a:buNone/>
              <a:defRPr sz="2200">
                <a:solidFill>
                  <a:srgbClr val="F1F7F7"/>
                </a:solidFill>
                <a:latin typeface="Roboto Mono"/>
                <a:ea typeface="Roboto Mono"/>
                <a:cs typeface="Roboto Mono"/>
                <a:sym typeface="Roboto Mono"/>
              </a:defRPr>
            </a:lvl5pPr>
            <a:lvl6pPr lvl="5" rtl="0">
              <a:spcBef>
                <a:spcPts val="3200"/>
              </a:spcBef>
              <a:spcAft>
                <a:spcPts val="0"/>
              </a:spcAft>
              <a:buClr>
                <a:srgbClr val="F1F7F7"/>
              </a:buClr>
              <a:buSzPts val="2200"/>
              <a:buNone/>
              <a:defRPr sz="2200">
                <a:solidFill>
                  <a:srgbClr val="F1F7F7"/>
                </a:solidFill>
              </a:defRPr>
            </a:lvl6pPr>
            <a:lvl7pPr lvl="6" rtl="0">
              <a:spcBef>
                <a:spcPts val="3200"/>
              </a:spcBef>
              <a:spcAft>
                <a:spcPts val="0"/>
              </a:spcAft>
              <a:buClr>
                <a:srgbClr val="F1F7F7"/>
              </a:buClr>
              <a:buSzPts val="2200"/>
              <a:buNone/>
              <a:defRPr sz="2200">
                <a:solidFill>
                  <a:srgbClr val="F1F7F7"/>
                </a:solidFill>
              </a:defRPr>
            </a:lvl7pPr>
            <a:lvl8pPr lvl="7" rtl="0">
              <a:spcBef>
                <a:spcPts val="3200"/>
              </a:spcBef>
              <a:spcAft>
                <a:spcPts val="0"/>
              </a:spcAft>
              <a:buClr>
                <a:srgbClr val="F1F7F7"/>
              </a:buClr>
              <a:buSzPts val="2200"/>
              <a:buNone/>
              <a:defRPr sz="2200">
                <a:solidFill>
                  <a:srgbClr val="F1F7F7"/>
                </a:solidFill>
              </a:defRPr>
            </a:lvl8pPr>
            <a:lvl9pPr lvl="8" rtl="0">
              <a:spcBef>
                <a:spcPts val="3200"/>
              </a:spcBef>
              <a:spcAft>
                <a:spcPts val="3200"/>
              </a:spcAft>
              <a:buClr>
                <a:srgbClr val="F1F7F7"/>
              </a:buClr>
              <a:buSzPts val="2200"/>
              <a:buNone/>
              <a:defRPr sz="2200">
                <a:solidFill>
                  <a:srgbClr val="F1F7F7"/>
                </a:solidFill>
              </a:defRPr>
            </a:lvl9pPr>
          </a:lstStyle>
          <a:p/>
        </p:txBody>
      </p:sp>
      <p:sp>
        <p:nvSpPr>
          <p:cNvPr id="252" name="Google Shape;252;p40"/>
          <p:cNvSpPr txBox="1"/>
          <p:nvPr>
            <p:ph type="title"/>
          </p:nvPr>
        </p:nvSpPr>
        <p:spPr>
          <a:xfrm>
            <a:off x="680625" y="832104"/>
            <a:ext cx="12651300" cy="9144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SzPts val="6000"/>
              <a:buNone/>
              <a:defRPr>
                <a:latin typeface="Roboto"/>
                <a:ea typeface="Roboto"/>
                <a:cs typeface="Roboto"/>
                <a:sym typeface="Roboto"/>
              </a:defRPr>
            </a:lvl2pPr>
            <a:lvl3pPr lvl="2" rtl="0">
              <a:spcBef>
                <a:spcPts val="0"/>
              </a:spcBef>
              <a:spcAft>
                <a:spcPts val="0"/>
              </a:spcAft>
              <a:buSzPts val="6000"/>
              <a:buNone/>
              <a:defRPr>
                <a:latin typeface="Roboto"/>
                <a:ea typeface="Roboto"/>
                <a:cs typeface="Roboto"/>
                <a:sym typeface="Roboto"/>
              </a:defRPr>
            </a:lvl3pPr>
            <a:lvl4pPr lvl="3" rtl="0">
              <a:spcBef>
                <a:spcPts val="0"/>
              </a:spcBef>
              <a:spcAft>
                <a:spcPts val="0"/>
              </a:spcAft>
              <a:buSzPts val="6000"/>
              <a:buNone/>
              <a:defRPr>
                <a:latin typeface="Roboto"/>
                <a:ea typeface="Roboto"/>
                <a:cs typeface="Roboto"/>
                <a:sym typeface="Roboto"/>
              </a:defRPr>
            </a:lvl4pPr>
            <a:lvl5pPr lvl="4" rtl="0">
              <a:spcBef>
                <a:spcPts val="0"/>
              </a:spcBef>
              <a:spcAft>
                <a:spcPts val="0"/>
              </a:spcAft>
              <a:buSzPts val="6000"/>
              <a:buNone/>
              <a:defRPr>
                <a:latin typeface="Roboto"/>
                <a:ea typeface="Roboto"/>
                <a:cs typeface="Roboto"/>
                <a:sym typeface="Roboto"/>
              </a:defRPr>
            </a:lvl5pPr>
            <a:lvl6pPr lvl="5" rtl="0">
              <a:spcBef>
                <a:spcPts val="0"/>
              </a:spcBef>
              <a:spcAft>
                <a:spcPts val="0"/>
              </a:spcAft>
              <a:buSzPts val="6000"/>
              <a:buNone/>
              <a:defRPr>
                <a:latin typeface="Roboto"/>
                <a:ea typeface="Roboto"/>
                <a:cs typeface="Roboto"/>
                <a:sym typeface="Roboto"/>
              </a:defRPr>
            </a:lvl6pPr>
            <a:lvl7pPr lvl="6" rtl="0">
              <a:spcBef>
                <a:spcPts val="0"/>
              </a:spcBef>
              <a:spcAft>
                <a:spcPts val="0"/>
              </a:spcAft>
              <a:buSzPts val="6000"/>
              <a:buNone/>
              <a:defRPr>
                <a:latin typeface="Roboto"/>
                <a:ea typeface="Roboto"/>
                <a:cs typeface="Roboto"/>
                <a:sym typeface="Roboto"/>
              </a:defRPr>
            </a:lvl7pPr>
            <a:lvl8pPr lvl="7" rtl="0">
              <a:spcBef>
                <a:spcPts val="0"/>
              </a:spcBef>
              <a:spcAft>
                <a:spcPts val="0"/>
              </a:spcAft>
              <a:buSzPts val="6000"/>
              <a:buNone/>
              <a:defRPr>
                <a:latin typeface="Roboto"/>
                <a:ea typeface="Roboto"/>
                <a:cs typeface="Roboto"/>
                <a:sym typeface="Roboto"/>
              </a:defRPr>
            </a:lvl8pPr>
            <a:lvl9pPr lvl="8" rtl="0">
              <a:spcBef>
                <a:spcPts val="0"/>
              </a:spcBef>
              <a:spcAft>
                <a:spcPts val="0"/>
              </a:spcAft>
              <a:buSzPts val="6000"/>
              <a:buNone/>
              <a:defRPr>
                <a:latin typeface="Roboto"/>
                <a:ea typeface="Roboto"/>
                <a:cs typeface="Roboto"/>
                <a:sym typeface="Roboto"/>
              </a:defRPr>
            </a:lvl9pPr>
          </a:lstStyle>
          <a:p/>
        </p:txBody>
      </p:sp>
      <p:sp>
        <p:nvSpPr>
          <p:cNvPr id="253" name="Google Shape;253;p40"/>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CDDCDC"/>
              </a:buClr>
              <a:buSzPts val="3600"/>
              <a:buFont typeface="Rubik Light"/>
              <a:buNone/>
              <a:defRPr sz="3600">
                <a:solidFill>
                  <a:srgbClr val="CDDCDC"/>
                </a:solidFill>
                <a:latin typeface="Rubik Light"/>
                <a:ea typeface="Rubik Light"/>
                <a:cs typeface="Rubik Light"/>
                <a:sym typeface="Rubik Light"/>
              </a:defRPr>
            </a:lvl1pPr>
            <a:lvl2pPr lvl="1" rtl="0">
              <a:spcBef>
                <a:spcPts val="0"/>
              </a:spcBef>
              <a:spcAft>
                <a:spcPts val="0"/>
              </a:spcAft>
              <a:buSzPts val="6000"/>
              <a:buFont typeface="Rubik Light"/>
              <a:buNone/>
              <a:defRPr>
                <a:latin typeface="Rubik Light"/>
                <a:ea typeface="Rubik Light"/>
                <a:cs typeface="Rubik Light"/>
                <a:sym typeface="Rubik Light"/>
              </a:defRPr>
            </a:lvl2pPr>
            <a:lvl3pPr lvl="2" rtl="0">
              <a:spcBef>
                <a:spcPts val="0"/>
              </a:spcBef>
              <a:spcAft>
                <a:spcPts val="0"/>
              </a:spcAft>
              <a:buSzPts val="6000"/>
              <a:buFont typeface="Rubik Light"/>
              <a:buNone/>
              <a:defRPr>
                <a:latin typeface="Rubik Light"/>
                <a:ea typeface="Rubik Light"/>
                <a:cs typeface="Rubik Light"/>
                <a:sym typeface="Rubik Light"/>
              </a:defRPr>
            </a:lvl3pPr>
            <a:lvl4pPr lvl="3" rtl="0">
              <a:spcBef>
                <a:spcPts val="0"/>
              </a:spcBef>
              <a:spcAft>
                <a:spcPts val="0"/>
              </a:spcAft>
              <a:buSzPts val="6000"/>
              <a:buFont typeface="Rubik Light"/>
              <a:buNone/>
              <a:defRPr>
                <a:latin typeface="Rubik Light"/>
                <a:ea typeface="Rubik Light"/>
                <a:cs typeface="Rubik Light"/>
                <a:sym typeface="Rubik Light"/>
              </a:defRPr>
            </a:lvl4pPr>
            <a:lvl5pPr lvl="4" rtl="0">
              <a:spcBef>
                <a:spcPts val="0"/>
              </a:spcBef>
              <a:spcAft>
                <a:spcPts val="0"/>
              </a:spcAft>
              <a:buSzPts val="6000"/>
              <a:buFont typeface="Rubik Light"/>
              <a:buNone/>
              <a:defRPr>
                <a:latin typeface="Rubik Light"/>
                <a:ea typeface="Rubik Light"/>
                <a:cs typeface="Rubik Light"/>
                <a:sym typeface="Rubik Light"/>
              </a:defRPr>
            </a:lvl5pPr>
            <a:lvl6pPr lvl="5" rtl="0">
              <a:spcBef>
                <a:spcPts val="0"/>
              </a:spcBef>
              <a:spcAft>
                <a:spcPts val="0"/>
              </a:spcAft>
              <a:buSzPts val="6000"/>
              <a:buFont typeface="Rubik Light"/>
              <a:buNone/>
              <a:defRPr>
                <a:latin typeface="Rubik Light"/>
                <a:ea typeface="Rubik Light"/>
                <a:cs typeface="Rubik Light"/>
                <a:sym typeface="Rubik Light"/>
              </a:defRPr>
            </a:lvl6pPr>
            <a:lvl7pPr lvl="6" rtl="0">
              <a:spcBef>
                <a:spcPts val="0"/>
              </a:spcBef>
              <a:spcAft>
                <a:spcPts val="0"/>
              </a:spcAft>
              <a:buSzPts val="6000"/>
              <a:buFont typeface="Rubik Light"/>
              <a:buNone/>
              <a:defRPr>
                <a:latin typeface="Rubik Light"/>
                <a:ea typeface="Rubik Light"/>
                <a:cs typeface="Rubik Light"/>
                <a:sym typeface="Rubik Light"/>
              </a:defRPr>
            </a:lvl7pPr>
            <a:lvl8pPr lvl="7" rtl="0">
              <a:spcBef>
                <a:spcPts val="0"/>
              </a:spcBef>
              <a:spcAft>
                <a:spcPts val="0"/>
              </a:spcAft>
              <a:buSzPts val="6000"/>
              <a:buFont typeface="Rubik Light"/>
              <a:buNone/>
              <a:defRPr>
                <a:latin typeface="Rubik Light"/>
                <a:ea typeface="Rubik Light"/>
                <a:cs typeface="Rubik Light"/>
                <a:sym typeface="Rubik Light"/>
              </a:defRPr>
            </a:lvl8pPr>
            <a:lvl9pPr lvl="8" rtl="0">
              <a:spcBef>
                <a:spcPts val="0"/>
              </a:spcBef>
              <a:spcAft>
                <a:spcPts val="0"/>
              </a:spcAft>
              <a:buSzPts val="6000"/>
              <a:buFont typeface="Rubik Light"/>
              <a:buNone/>
              <a:defRPr>
                <a:latin typeface="Rubik Light"/>
                <a:ea typeface="Rubik Light"/>
                <a:cs typeface="Rubik Light"/>
                <a:sym typeface="Rubik Light"/>
              </a:defRPr>
            </a:lvl9pPr>
          </a:lstStyle>
          <a:p/>
        </p:txBody>
      </p:sp>
      <p:cxnSp>
        <p:nvCxnSpPr>
          <p:cNvPr id="254" name="Google Shape;254;p40"/>
          <p:cNvCxnSpPr/>
          <p:nvPr/>
        </p:nvCxnSpPr>
        <p:spPr>
          <a:xfrm>
            <a:off x="359450" y="6285950"/>
            <a:ext cx="0" cy="3778500"/>
          </a:xfrm>
          <a:prstGeom prst="straightConnector1">
            <a:avLst/>
          </a:prstGeom>
          <a:noFill/>
          <a:ln cap="flat" cmpd="sng" w="9525">
            <a:solidFill>
              <a:srgbClr val="9AA0A6"/>
            </a:solidFill>
            <a:prstDash val="solid"/>
            <a:round/>
            <a:headEnd len="med" w="med" type="none"/>
            <a:tailEnd len="med" w="med" type="none"/>
          </a:ln>
        </p:spPr>
      </p:cxnSp>
      <p:sp>
        <p:nvSpPr>
          <p:cNvPr id="255" name="Google Shape;255;p40"/>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9AA0A6"/>
                </a:solidFill>
                <a:latin typeface="Space Grotesk"/>
                <a:ea typeface="Space Grotesk"/>
                <a:cs typeface="Space Grotesk"/>
                <a:sym typeface="Space Grotesk"/>
              </a:rPr>
              <a:t>Activity</a:t>
            </a:r>
            <a:endParaRPr b="1" sz="1600">
              <a:solidFill>
                <a:srgbClr val="9AA0A6"/>
              </a:solidFill>
              <a:latin typeface="Space Grotesk"/>
              <a:ea typeface="Space Grotesk"/>
              <a:cs typeface="Space Grotesk"/>
              <a:sym typeface="Space Grotesk"/>
            </a:endParaRPr>
          </a:p>
        </p:txBody>
      </p:sp>
      <p:sp>
        <p:nvSpPr>
          <p:cNvPr id="256" name="Google Shape;256;p40"/>
          <p:cNvSpPr txBox="1"/>
          <p:nvPr>
            <p:ph idx="3"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1pPr>
            <a:lvl2pPr lvl="1"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2pPr>
            <a:lvl3pPr lvl="2"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3pPr>
            <a:lvl4pPr lvl="3"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4pPr>
            <a:lvl5pPr lvl="4"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5pPr>
            <a:lvl6pPr lvl="5"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6pPr>
            <a:lvl7pPr lvl="6"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7pPr>
            <a:lvl8pPr lvl="7"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8pPr>
            <a:lvl9pPr lvl="8" rtl="0">
              <a:spcBef>
                <a:spcPts val="3200"/>
              </a:spcBef>
              <a:spcAft>
                <a:spcPts val="3200"/>
              </a:spcAft>
              <a:buClr>
                <a:srgbClr val="FFFFFF"/>
              </a:buClr>
              <a:buSzPts val="1600"/>
              <a:buFont typeface="Space Grotesk"/>
              <a:buNone/>
              <a:defRPr sz="1600">
                <a:solidFill>
                  <a:srgbClr val="FFFFFF"/>
                </a:solidFill>
                <a:latin typeface="Space Grotesk"/>
                <a:ea typeface="Space Grotesk"/>
                <a:cs typeface="Space Grotesk"/>
                <a:sym typeface="Space Grotesk"/>
              </a:defRPr>
            </a:lvl9pPr>
          </a:lstStyle>
          <a:p/>
        </p:txBody>
      </p:sp>
      <p:sp>
        <p:nvSpPr>
          <p:cNvPr id="257" name="Google Shape;257;p40"/>
          <p:cNvSpPr txBox="1"/>
          <p:nvPr>
            <p:ph idx="4"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393700" lvl="1" marL="914400" rtl="0">
              <a:spcBef>
                <a:spcPts val="3200"/>
              </a:spcBef>
              <a:spcAft>
                <a:spcPts val="0"/>
              </a:spcAft>
              <a:buClr>
                <a:schemeClr val="lt1"/>
              </a:buClr>
              <a:buSzPts val="2600"/>
              <a:buChar char="○"/>
              <a:defRPr sz="2600">
                <a:solidFill>
                  <a:schemeClr val="lt1"/>
                </a:solidFill>
              </a:defRPr>
            </a:lvl2pPr>
            <a:lvl3pPr indent="-381000" lvl="2" marL="1371600" rtl="0">
              <a:spcBef>
                <a:spcPts val="3200"/>
              </a:spcBef>
              <a:spcAft>
                <a:spcPts val="0"/>
              </a:spcAft>
              <a:buClr>
                <a:schemeClr val="lt1"/>
              </a:buClr>
              <a:buSzPts val="2400"/>
              <a:buChar char="■"/>
              <a:defRPr sz="2400">
                <a:solidFill>
                  <a:schemeClr val="lt1"/>
                </a:solidFill>
              </a:defRPr>
            </a:lvl3pPr>
            <a:lvl4pPr indent="-368300" lvl="3" marL="1828800" rtl="0">
              <a:spcBef>
                <a:spcPts val="3200"/>
              </a:spcBef>
              <a:spcAft>
                <a:spcPts val="0"/>
              </a:spcAft>
              <a:buClr>
                <a:schemeClr val="lt1"/>
              </a:buClr>
              <a:buSzPts val="2200"/>
              <a:buChar char="●"/>
              <a:defRPr>
                <a:solidFill>
                  <a:schemeClr val="lt1"/>
                </a:solidFill>
              </a:defRPr>
            </a:lvl4pPr>
            <a:lvl5pPr indent="-368300" lvl="4" marL="2286000" rtl="0">
              <a:spcBef>
                <a:spcPts val="3200"/>
              </a:spcBef>
              <a:spcAft>
                <a:spcPts val="0"/>
              </a:spcAft>
              <a:buClr>
                <a:schemeClr val="lt1"/>
              </a:buClr>
              <a:buSzPts val="2200"/>
              <a:buChar char="○"/>
              <a:defRPr>
                <a:solidFill>
                  <a:schemeClr val="lt1"/>
                </a:solidFill>
              </a:defRPr>
            </a:lvl5pPr>
            <a:lvl6pPr indent="-368300" lvl="5" marL="2743200" rtl="0">
              <a:spcBef>
                <a:spcPts val="3200"/>
              </a:spcBef>
              <a:spcAft>
                <a:spcPts val="0"/>
              </a:spcAft>
              <a:buClr>
                <a:schemeClr val="lt1"/>
              </a:buClr>
              <a:buSzPts val="2200"/>
              <a:buChar char="■"/>
              <a:defRPr>
                <a:solidFill>
                  <a:schemeClr val="lt1"/>
                </a:solidFill>
              </a:defRPr>
            </a:lvl6pPr>
            <a:lvl7pPr indent="-368300" lvl="6" marL="3200400" rtl="0">
              <a:spcBef>
                <a:spcPts val="3200"/>
              </a:spcBef>
              <a:spcAft>
                <a:spcPts val="0"/>
              </a:spcAft>
              <a:buClr>
                <a:schemeClr val="lt1"/>
              </a:buClr>
              <a:buSzPts val="2200"/>
              <a:buChar char="●"/>
              <a:defRPr>
                <a:solidFill>
                  <a:schemeClr val="lt1"/>
                </a:solidFill>
              </a:defRPr>
            </a:lvl7pPr>
            <a:lvl8pPr indent="-368300" lvl="7" marL="3657600" rtl="0">
              <a:spcBef>
                <a:spcPts val="3200"/>
              </a:spcBef>
              <a:spcAft>
                <a:spcPts val="0"/>
              </a:spcAft>
              <a:buClr>
                <a:schemeClr val="lt1"/>
              </a:buClr>
              <a:buSzPts val="2200"/>
              <a:buChar char="○"/>
              <a:defRPr>
                <a:solidFill>
                  <a:schemeClr val="lt1"/>
                </a:solidFill>
              </a:defRPr>
            </a:lvl8pPr>
            <a:lvl9pPr indent="-368300" lvl="8" marL="4114800" rtl="0">
              <a:spcBef>
                <a:spcPts val="3200"/>
              </a:spcBef>
              <a:spcAft>
                <a:spcPts val="3200"/>
              </a:spcAft>
              <a:buClr>
                <a:schemeClr val="lt1"/>
              </a:buClr>
              <a:buSzPts val="2200"/>
              <a:buChar char="■"/>
              <a:defRPr>
                <a:solidFill>
                  <a:schemeClr val="lt1"/>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Introduction">
  <p:cSld name="TITLE_2_1">
    <p:bg>
      <p:bgPr>
        <a:solidFill>
          <a:srgbClr val="090B0C"/>
        </a:solidFill>
      </p:bgPr>
    </p:bg>
    <p:spTree>
      <p:nvGrpSpPr>
        <p:cNvPr id="25" name="Shape 25"/>
        <p:cNvGrpSpPr/>
        <p:nvPr/>
      </p:nvGrpSpPr>
      <p:grpSpPr>
        <a:xfrm>
          <a:off x="0" y="0"/>
          <a:ext cx="0" cy="0"/>
          <a:chOff x="0" y="0"/>
          <a:chExt cx="0" cy="0"/>
        </a:xfrm>
      </p:grpSpPr>
      <p:sp>
        <p:nvSpPr>
          <p:cNvPr id="26" name="Google Shape;26;p5"/>
          <p:cNvSpPr txBox="1"/>
          <p:nvPr>
            <p:ph type="ctrTitle"/>
          </p:nvPr>
        </p:nvSpPr>
        <p:spPr>
          <a:xfrm>
            <a:off x="4946900" y="1600200"/>
            <a:ext cx="12655500" cy="58461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7200"/>
              <a:buNone/>
              <a:defRPr sz="7200">
                <a:solidFill>
                  <a:schemeClr val="lt1"/>
                </a:solidFill>
              </a:defRPr>
            </a:lvl1pPr>
            <a:lvl2pPr lvl="1" rtl="0">
              <a:spcBef>
                <a:spcPts val="0"/>
              </a:spcBef>
              <a:spcAft>
                <a:spcPts val="0"/>
              </a:spcAft>
              <a:buClr>
                <a:schemeClr val="lt1"/>
              </a:buClr>
              <a:buSzPts val="7200"/>
              <a:buNone/>
              <a:defRPr sz="7200">
                <a:solidFill>
                  <a:schemeClr val="lt1"/>
                </a:solidFill>
              </a:defRPr>
            </a:lvl2pPr>
            <a:lvl3pPr lvl="2" rtl="0">
              <a:spcBef>
                <a:spcPts val="0"/>
              </a:spcBef>
              <a:spcAft>
                <a:spcPts val="0"/>
              </a:spcAft>
              <a:buClr>
                <a:schemeClr val="lt1"/>
              </a:buClr>
              <a:buSzPts val="7200"/>
              <a:buNone/>
              <a:defRPr sz="7200">
                <a:solidFill>
                  <a:schemeClr val="lt1"/>
                </a:solidFill>
              </a:defRPr>
            </a:lvl3pPr>
            <a:lvl4pPr lvl="3" rtl="0">
              <a:spcBef>
                <a:spcPts val="0"/>
              </a:spcBef>
              <a:spcAft>
                <a:spcPts val="0"/>
              </a:spcAft>
              <a:buClr>
                <a:schemeClr val="lt1"/>
              </a:buClr>
              <a:buSzPts val="7200"/>
              <a:buNone/>
              <a:defRPr sz="7200">
                <a:solidFill>
                  <a:schemeClr val="lt1"/>
                </a:solidFill>
              </a:defRPr>
            </a:lvl4pPr>
            <a:lvl5pPr lvl="4" rtl="0">
              <a:spcBef>
                <a:spcPts val="0"/>
              </a:spcBef>
              <a:spcAft>
                <a:spcPts val="0"/>
              </a:spcAft>
              <a:buClr>
                <a:schemeClr val="lt1"/>
              </a:buClr>
              <a:buSzPts val="7200"/>
              <a:buNone/>
              <a:defRPr sz="7200">
                <a:solidFill>
                  <a:schemeClr val="lt1"/>
                </a:solidFill>
              </a:defRPr>
            </a:lvl5pPr>
            <a:lvl6pPr lvl="5" rtl="0">
              <a:spcBef>
                <a:spcPts val="0"/>
              </a:spcBef>
              <a:spcAft>
                <a:spcPts val="0"/>
              </a:spcAft>
              <a:buClr>
                <a:schemeClr val="lt1"/>
              </a:buClr>
              <a:buSzPts val="7200"/>
              <a:buNone/>
              <a:defRPr sz="7200">
                <a:solidFill>
                  <a:schemeClr val="lt1"/>
                </a:solidFill>
              </a:defRPr>
            </a:lvl6pPr>
            <a:lvl7pPr lvl="6" rtl="0">
              <a:spcBef>
                <a:spcPts val="0"/>
              </a:spcBef>
              <a:spcAft>
                <a:spcPts val="0"/>
              </a:spcAft>
              <a:buClr>
                <a:schemeClr val="lt1"/>
              </a:buClr>
              <a:buSzPts val="7200"/>
              <a:buNone/>
              <a:defRPr sz="7200">
                <a:solidFill>
                  <a:schemeClr val="lt1"/>
                </a:solidFill>
              </a:defRPr>
            </a:lvl7pPr>
            <a:lvl8pPr lvl="7" rtl="0">
              <a:spcBef>
                <a:spcPts val="0"/>
              </a:spcBef>
              <a:spcAft>
                <a:spcPts val="0"/>
              </a:spcAft>
              <a:buClr>
                <a:schemeClr val="lt1"/>
              </a:buClr>
              <a:buSzPts val="7200"/>
              <a:buNone/>
              <a:defRPr sz="7200">
                <a:solidFill>
                  <a:schemeClr val="lt1"/>
                </a:solidFill>
              </a:defRPr>
            </a:lvl8pPr>
            <a:lvl9pPr lvl="8" rtl="0">
              <a:spcBef>
                <a:spcPts val="0"/>
              </a:spcBef>
              <a:spcAft>
                <a:spcPts val="0"/>
              </a:spcAft>
              <a:buClr>
                <a:schemeClr val="lt1"/>
              </a:buClr>
              <a:buSzPts val="7200"/>
              <a:buNone/>
              <a:defRPr sz="7200">
                <a:solidFill>
                  <a:schemeClr val="lt1"/>
                </a:solidFill>
              </a:defRPr>
            </a:lvl9pPr>
          </a:lstStyle>
          <a:p/>
        </p:txBody>
      </p:sp>
      <p:sp>
        <p:nvSpPr>
          <p:cNvPr id="27" name="Google Shape;27;p5"/>
          <p:cNvSpPr txBox="1"/>
          <p:nvPr>
            <p:ph idx="1" type="subTitle"/>
          </p:nvPr>
        </p:nvSpPr>
        <p:spPr>
          <a:xfrm>
            <a:off x="4946900" y="685800"/>
            <a:ext cx="12655500" cy="9012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28" name="Google Shape;28;p5"/>
          <p:cNvPicPr preferRelativeResize="0"/>
          <p:nvPr/>
        </p:nvPicPr>
        <p:blipFill rotWithShape="1">
          <a:blip r:embed="rId2">
            <a:alphaModFix amt="80000"/>
          </a:blip>
          <a:srcRect b="2533" l="55835" r="2002" t="33658"/>
          <a:stretch/>
        </p:blipFill>
        <p:spPr>
          <a:xfrm flipH="1">
            <a:off x="0" y="0"/>
            <a:ext cx="4800601" cy="5489213"/>
          </a:xfrm>
          <a:prstGeom prst="rect">
            <a:avLst/>
          </a:prstGeom>
          <a:noFill/>
          <a:ln>
            <a:noFill/>
          </a:ln>
        </p:spPr>
      </p:pic>
      <p:pic>
        <p:nvPicPr>
          <p:cNvPr id="29" name="Google Shape;29;p5"/>
          <p:cNvPicPr preferRelativeResize="0"/>
          <p:nvPr/>
        </p:nvPicPr>
        <p:blipFill rotWithShape="1">
          <a:blip r:embed="rId2">
            <a:alphaModFix amt="80000"/>
          </a:blip>
          <a:srcRect b="10779" l="55835" r="2002" t="33655"/>
          <a:stretch/>
        </p:blipFill>
        <p:spPr>
          <a:xfrm flipH="1">
            <a:off x="-1" y="5278276"/>
            <a:ext cx="4800601" cy="4780128"/>
          </a:xfrm>
          <a:prstGeom prst="rect">
            <a:avLst/>
          </a:prstGeom>
          <a:noFill/>
          <a:ln>
            <a:noFill/>
          </a:ln>
        </p:spPr>
      </p:pic>
      <p:sp>
        <p:nvSpPr>
          <p:cNvPr id="30" name="Google Shape;30;p5"/>
          <p:cNvSpPr txBox="1"/>
          <p:nvPr/>
        </p:nvSpPr>
        <p:spPr>
          <a:xfrm>
            <a:off x="4946900" y="7338975"/>
            <a:ext cx="4114800" cy="2033700"/>
          </a:xfrm>
          <a:prstGeom prst="rect">
            <a:avLst/>
          </a:prstGeom>
          <a:noFill/>
          <a:ln>
            <a:noFill/>
          </a:ln>
        </p:spPr>
        <p:txBody>
          <a:bodyPr anchorCtr="0" anchor="t" bIns="91425" lIns="182875" spcFirstLastPara="1" rIns="182875" wrap="square" tIns="182875">
            <a:noAutofit/>
          </a:bodyPr>
          <a:lstStyle/>
          <a:p>
            <a:pPr indent="0" lvl="0" marL="0" rtl="0" algn="r">
              <a:spcBef>
                <a:spcPts val="0"/>
              </a:spcBef>
              <a:spcAft>
                <a:spcPts val="0"/>
              </a:spcAft>
              <a:buNone/>
            </a:pPr>
            <a:r>
              <a:rPr lang="en" sz="2400">
                <a:solidFill>
                  <a:srgbClr val="6F8D8E"/>
                </a:solidFill>
                <a:latin typeface="Inter Medium"/>
                <a:ea typeface="Inter Medium"/>
                <a:cs typeface="Inter Medium"/>
                <a:sym typeface="Inter Medium"/>
              </a:rPr>
              <a:t>IN THIS SECTION</a:t>
            </a:r>
            <a:endParaRPr sz="2400">
              <a:solidFill>
                <a:srgbClr val="6F8D8E"/>
              </a:solidFill>
              <a:latin typeface="Inter Medium"/>
              <a:ea typeface="Inter Medium"/>
              <a:cs typeface="Inter Medium"/>
              <a:sym typeface="Inter Medium"/>
            </a:endParaRPr>
          </a:p>
        </p:txBody>
      </p:sp>
      <p:sp>
        <p:nvSpPr>
          <p:cNvPr id="31" name="Google Shape;31;p5"/>
          <p:cNvSpPr txBox="1"/>
          <p:nvPr>
            <p:ph idx="2" type="body"/>
          </p:nvPr>
        </p:nvSpPr>
        <p:spPr>
          <a:xfrm>
            <a:off x="9230825" y="7338975"/>
            <a:ext cx="8371500" cy="2074800"/>
          </a:xfrm>
          <a:prstGeom prst="rect">
            <a:avLst/>
          </a:prstGeom>
        </p:spPr>
        <p:txBody>
          <a:bodyPr anchorCtr="0" anchor="t" bIns="91425" lIns="182875" spcFirstLastPara="1" rIns="182875" wrap="square" tIns="182875">
            <a:noAutofit/>
          </a:bodyPr>
          <a:lstStyle>
            <a:lvl1pPr indent="-406400" lvl="0" marL="457200">
              <a:spcBef>
                <a:spcPts val="0"/>
              </a:spcBef>
              <a:spcAft>
                <a:spcPts val="0"/>
              </a:spcAft>
              <a:buClr>
                <a:schemeClr val="lt1"/>
              </a:buClr>
              <a:buSzPts val="2800"/>
              <a:buChar char="●"/>
              <a:defRPr sz="2800">
                <a:solidFill>
                  <a:schemeClr val="lt1"/>
                </a:solidFill>
              </a:defRPr>
            </a:lvl1pPr>
            <a:lvl2pPr indent="-406400" lvl="1" marL="914400">
              <a:spcBef>
                <a:spcPts val="3200"/>
              </a:spcBef>
              <a:spcAft>
                <a:spcPts val="0"/>
              </a:spcAft>
              <a:buClr>
                <a:schemeClr val="lt1"/>
              </a:buClr>
              <a:buSzPts val="2800"/>
              <a:buChar char="○"/>
              <a:defRPr>
                <a:solidFill>
                  <a:schemeClr val="lt1"/>
                </a:solidFill>
              </a:defRPr>
            </a:lvl2pPr>
            <a:lvl3pPr indent="-406400" lvl="2" marL="1371600">
              <a:spcBef>
                <a:spcPts val="3200"/>
              </a:spcBef>
              <a:spcAft>
                <a:spcPts val="0"/>
              </a:spcAft>
              <a:buClr>
                <a:schemeClr val="lt1"/>
              </a:buClr>
              <a:buSzPts val="2800"/>
              <a:buChar char="■"/>
              <a:defRPr sz="2800">
                <a:solidFill>
                  <a:schemeClr val="lt1"/>
                </a:solidFill>
              </a:defRPr>
            </a:lvl3pPr>
            <a:lvl4pPr indent="-406400" lvl="3" marL="1828800">
              <a:spcBef>
                <a:spcPts val="3200"/>
              </a:spcBef>
              <a:spcAft>
                <a:spcPts val="0"/>
              </a:spcAft>
              <a:buClr>
                <a:schemeClr val="lt1"/>
              </a:buClr>
              <a:buSzPts val="2800"/>
              <a:buChar char="●"/>
              <a:defRPr sz="2800">
                <a:solidFill>
                  <a:schemeClr val="lt1"/>
                </a:solidFill>
              </a:defRPr>
            </a:lvl4pPr>
            <a:lvl5pPr indent="-406400" lvl="4" marL="2286000">
              <a:spcBef>
                <a:spcPts val="3200"/>
              </a:spcBef>
              <a:spcAft>
                <a:spcPts val="0"/>
              </a:spcAft>
              <a:buClr>
                <a:schemeClr val="lt1"/>
              </a:buClr>
              <a:buSzPts val="2800"/>
              <a:buChar char="○"/>
              <a:defRPr sz="2800">
                <a:solidFill>
                  <a:schemeClr val="lt1"/>
                </a:solidFill>
              </a:defRPr>
            </a:lvl5pPr>
            <a:lvl6pPr indent="-406400" lvl="5" marL="2743200">
              <a:spcBef>
                <a:spcPts val="3200"/>
              </a:spcBef>
              <a:spcAft>
                <a:spcPts val="0"/>
              </a:spcAft>
              <a:buClr>
                <a:schemeClr val="lt1"/>
              </a:buClr>
              <a:buSzPts val="2800"/>
              <a:buChar char="■"/>
              <a:defRPr sz="2800">
                <a:solidFill>
                  <a:schemeClr val="lt1"/>
                </a:solidFill>
              </a:defRPr>
            </a:lvl6pPr>
            <a:lvl7pPr indent="-406400" lvl="6" marL="3200400">
              <a:spcBef>
                <a:spcPts val="3200"/>
              </a:spcBef>
              <a:spcAft>
                <a:spcPts val="0"/>
              </a:spcAft>
              <a:buClr>
                <a:schemeClr val="lt1"/>
              </a:buClr>
              <a:buSzPts val="2800"/>
              <a:buChar char="●"/>
              <a:defRPr sz="2800">
                <a:solidFill>
                  <a:schemeClr val="lt1"/>
                </a:solidFill>
              </a:defRPr>
            </a:lvl7pPr>
            <a:lvl8pPr indent="-406400" lvl="7" marL="3657600">
              <a:spcBef>
                <a:spcPts val="3200"/>
              </a:spcBef>
              <a:spcAft>
                <a:spcPts val="0"/>
              </a:spcAft>
              <a:buClr>
                <a:schemeClr val="lt1"/>
              </a:buClr>
              <a:buSzPts val="2800"/>
              <a:buChar char="○"/>
              <a:defRPr sz="2800">
                <a:solidFill>
                  <a:schemeClr val="lt1"/>
                </a:solidFill>
              </a:defRPr>
            </a:lvl8pPr>
            <a:lvl9pPr indent="-406400" lvl="8" marL="4114800">
              <a:spcBef>
                <a:spcPts val="3200"/>
              </a:spcBef>
              <a:spcAft>
                <a:spcPts val="3200"/>
              </a:spcAft>
              <a:buClr>
                <a:schemeClr val="lt1"/>
              </a:buClr>
              <a:buSzPts val="2800"/>
              <a:buChar char="■"/>
              <a:defRPr sz="2800">
                <a:solidFill>
                  <a:schemeClr val="lt1"/>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15">
          <p15:clr>
            <a:srgbClr val="FA7B17"/>
          </p15:clr>
        </p15:guide>
        <p15:guide id="5" pos="8398">
          <p15:clr>
            <a:srgbClr val="FA7B17"/>
          </p15:clr>
        </p15:guide>
        <p15:guide id="6" pos="8490">
          <p15:clr>
            <a:srgbClr val="FA7B17"/>
          </p15:clr>
        </p15:guide>
        <p15:guide id="7" pos="4461">
          <p15:clr>
            <a:srgbClr val="FA7B17"/>
          </p15:clr>
        </p15:guide>
        <p15:guide id="8" pos="7102">
          <p15:clr>
            <a:srgbClr val="FA7B17"/>
          </p15:clr>
        </p15:guide>
        <p15:guide id="9" pos="9789">
          <p15:clr>
            <a:srgbClr val="FA7B17"/>
          </p15:clr>
        </p15:guide>
      </p15:sldGuideLst>
    </p:ext>
  </p:extLst>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Steps">
  <p:cSld name="BLANK_1_1_1_1_1">
    <p:bg>
      <p:bgPr>
        <a:gradFill>
          <a:gsLst>
            <a:gs pos="0">
              <a:srgbClr val="3C4F50"/>
            </a:gs>
            <a:gs pos="25000">
              <a:srgbClr val="232629"/>
            </a:gs>
            <a:gs pos="54000">
              <a:srgbClr val="232629"/>
            </a:gs>
            <a:gs pos="100000">
              <a:srgbClr val="232629"/>
            </a:gs>
          </a:gsLst>
          <a:lin ang="5400012" scaled="0"/>
        </a:gradFill>
      </p:bgPr>
    </p:bg>
    <p:spTree>
      <p:nvGrpSpPr>
        <p:cNvPr id="258" name="Shape 258"/>
        <p:cNvGrpSpPr/>
        <p:nvPr/>
      </p:nvGrpSpPr>
      <p:grpSpPr>
        <a:xfrm>
          <a:off x="0" y="0"/>
          <a:ext cx="0" cy="0"/>
          <a:chOff x="0" y="0"/>
          <a:chExt cx="0" cy="0"/>
        </a:xfrm>
      </p:grpSpPr>
      <p:pic>
        <p:nvPicPr>
          <p:cNvPr id="259" name="Google Shape;259;p41"/>
          <p:cNvPicPr preferRelativeResize="0"/>
          <p:nvPr/>
        </p:nvPicPr>
        <p:blipFill rotWithShape="1">
          <a:blip r:embed="rId2">
            <a:alphaModFix amt="20000"/>
          </a:blip>
          <a:srcRect b="52684" l="2316" r="56617" t="31104"/>
          <a:stretch/>
        </p:blipFill>
        <p:spPr>
          <a:xfrm>
            <a:off x="13478250" y="685800"/>
            <a:ext cx="4123800" cy="914400"/>
          </a:xfrm>
          <a:prstGeom prst="roundRect">
            <a:avLst>
              <a:gd fmla="val 50000" name="adj"/>
            </a:avLst>
          </a:prstGeom>
          <a:noFill/>
          <a:ln>
            <a:noFill/>
          </a:ln>
        </p:spPr>
      </p:pic>
      <p:sp>
        <p:nvSpPr>
          <p:cNvPr id="260" name="Google Shape;260;p41"/>
          <p:cNvSpPr txBox="1"/>
          <p:nvPr>
            <p:ph type="title"/>
          </p:nvPr>
        </p:nvSpPr>
        <p:spPr>
          <a:xfrm>
            <a:off x="680625" y="832104"/>
            <a:ext cx="12651300" cy="9144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lt1"/>
              </a:buClr>
              <a:buSzPts val="4800"/>
              <a:buFont typeface="Rubik Light"/>
              <a:buNone/>
              <a:defRPr sz="4800">
                <a:solidFill>
                  <a:schemeClr val="lt1"/>
                </a:solidFill>
                <a:latin typeface="Rubik Light"/>
                <a:ea typeface="Rubik Light"/>
                <a:cs typeface="Rubik Light"/>
                <a:sym typeface="Rubik Light"/>
              </a:defRPr>
            </a:lvl1pPr>
            <a:lvl2pPr lvl="1"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2pPr>
            <a:lvl3pPr lvl="2"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3pPr>
            <a:lvl4pPr lvl="3"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4pPr>
            <a:lvl5pPr lvl="4"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5pPr>
            <a:lvl6pPr lvl="5"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6pPr>
            <a:lvl7pPr lvl="6"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7pPr>
            <a:lvl8pPr lvl="7"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8pPr>
            <a:lvl9pPr lvl="8"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9pPr>
          </a:lstStyle>
          <a:p/>
        </p:txBody>
      </p:sp>
      <p:sp>
        <p:nvSpPr>
          <p:cNvPr id="261" name="Google Shape;261;p41"/>
          <p:cNvSpPr txBox="1"/>
          <p:nvPr>
            <p:ph idx="1" type="subTitle"/>
          </p:nvPr>
        </p:nvSpPr>
        <p:spPr>
          <a:xfrm>
            <a:off x="14470600" y="661940"/>
            <a:ext cx="31317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1pPr>
            <a:lvl2pPr lvl="1" rtl="0">
              <a:spcBef>
                <a:spcPts val="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2pPr>
            <a:lvl3pPr lvl="2"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3pPr>
            <a:lvl4pPr lvl="3"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4pPr>
            <a:lvl5pPr lvl="4"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5pPr>
            <a:lvl6pPr lvl="5"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6pPr>
            <a:lvl7pPr lvl="6"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7pPr>
            <a:lvl8pPr lvl="7"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8pPr>
            <a:lvl9pPr lvl="8" rtl="0">
              <a:spcBef>
                <a:spcPts val="3200"/>
              </a:spcBef>
              <a:spcAft>
                <a:spcPts val="3200"/>
              </a:spcAft>
              <a:buClr>
                <a:srgbClr val="F1F7F7"/>
              </a:buClr>
              <a:buSzPts val="1800"/>
              <a:buFont typeface="Space Mono"/>
              <a:buNone/>
              <a:defRPr sz="1800">
                <a:solidFill>
                  <a:srgbClr val="F1F7F7"/>
                </a:solidFill>
                <a:latin typeface="Space Mono"/>
                <a:ea typeface="Space Mono"/>
                <a:cs typeface="Space Mono"/>
                <a:sym typeface="Space Mono"/>
              </a:defRPr>
            </a:lvl9pPr>
          </a:lstStyle>
          <a:p/>
        </p:txBody>
      </p:sp>
      <p:cxnSp>
        <p:nvCxnSpPr>
          <p:cNvPr id="262" name="Google Shape;262;p41"/>
          <p:cNvCxnSpPr/>
          <p:nvPr/>
        </p:nvCxnSpPr>
        <p:spPr>
          <a:xfrm>
            <a:off x="359450" y="6285950"/>
            <a:ext cx="0" cy="3778500"/>
          </a:xfrm>
          <a:prstGeom prst="straightConnector1">
            <a:avLst/>
          </a:prstGeom>
          <a:noFill/>
          <a:ln cap="flat" cmpd="sng" w="9525">
            <a:solidFill>
              <a:srgbClr val="9AA0A6"/>
            </a:solidFill>
            <a:prstDash val="solid"/>
            <a:round/>
            <a:headEnd len="med" w="med" type="none"/>
            <a:tailEnd len="med" w="med" type="none"/>
          </a:ln>
        </p:spPr>
      </p:cxnSp>
      <p:sp>
        <p:nvSpPr>
          <p:cNvPr id="263" name="Google Shape;263;p41"/>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9AA0A6"/>
                </a:solidFill>
                <a:latin typeface="Space Grotesk"/>
                <a:ea typeface="Space Grotesk"/>
                <a:cs typeface="Space Grotesk"/>
                <a:sym typeface="Space Grotesk"/>
              </a:rPr>
              <a:t>Activity</a:t>
            </a:r>
            <a:endParaRPr b="1" sz="1600">
              <a:solidFill>
                <a:srgbClr val="9AA0A6"/>
              </a:solidFill>
              <a:latin typeface="Space Grotesk"/>
              <a:ea typeface="Space Grotesk"/>
              <a:cs typeface="Space Grotesk"/>
              <a:sym typeface="Space Grotesk"/>
            </a:endParaRPr>
          </a:p>
        </p:txBody>
      </p:sp>
      <p:sp>
        <p:nvSpPr>
          <p:cNvPr id="264" name="Google Shape;264;p41"/>
          <p:cNvSpPr txBox="1"/>
          <p:nvPr>
            <p:ph idx="2"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1pPr>
            <a:lvl2pPr lvl="1"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2pPr>
            <a:lvl3pPr lvl="2"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3pPr>
            <a:lvl4pPr lvl="3"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4pPr>
            <a:lvl5pPr lvl="4"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5pPr>
            <a:lvl6pPr lvl="5"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6pPr>
            <a:lvl7pPr lvl="6"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7pPr>
            <a:lvl8pPr lvl="7"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8pPr>
            <a:lvl9pPr lvl="8" rtl="0">
              <a:spcBef>
                <a:spcPts val="3200"/>
              </a:spcBef>
              <a:spcAft>
                <a:spcPts val="3200"/>
              </a:spcAft>
              <a:buClr>
                <a:srgbClr val="FFFFFF"/>
              </a:buClr>
              <a:buSzPts val="1600"/>
              <a:buFont typeface="Space Grotesk"/>
              <a:buNone/>
              <a:defRPr sz="1600">
                <a:solidFill>
                  <a:srgbClr val="FFFFFF"/>
                </a:solidFill>
                <a:latin typeface="Space Grotesk"/>
                <a:ea typeface="Space Grotesk"/>
                <a:cs typeface="Space Grotesk"/>
                <a:sym typeface="Space Grotesk"/>
              </a:defRPr>
            </a:lvl9pPr>
          </a:lstStyle>
          <a:p/>
        </p:txBody>
      </p:sp>
      <p:pic>
        <p:nvPicPr>
          <p:cNvPr id="265" name="Google Shape;265;p41"/>
          <p:cNvPicPr preferRelativeResize="0"/>
          <p:nvPr/>
        </p:nvPicPr>
        <p:blipFill>
          <a:blip r:embed="rId3">
            <a:alphaModFix/>
          </a:blip>
          <a:stretch>
            <a:fillRect/>
          </a:stretch>
        </p:blipFill>
        <p:spPr>
          <a:xfrm>
            <a:off x="13746700" y="890547"/>
            <a:ext cx="457200" cy="457180"/>
          </a:xfrm>
          <a:prstGeom prst="rect">
            <a:avLst/>
          </a:prstGeom>
          <a:noFill/>
          <a:ln>
            <a:noFill/>
          </a:ln>
        </p:spPr>
      </p:pic>
      <p:sp>
        <p:nvSpPr>
          <p:cNvPr id="266" name="Google Shape;266;p41"/>
          <p:cNvSpPr txBox="1"/>
          <p:nvPr>
            <p:ph idx="3" type="body"/>
          </p:nvPr>
        </p:nvSpPr>
        <p:spPr>
          <a:xfrm>
            <a:off x="680625" y="2384150"/>
            <a:ext cx="8381100" cy="58455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393700" lvl="1" marL="914400" rtl="0">
              <a:spcBef>
                <a:spcPts val="3200"/>
              </a:spcBef>
              <a:spcAft>
                <a:spcPts val="0"/>
              </a:spcAft>
              <a:buClr>
                <a:schemeClr val="lt1"/>
              </a:buClr>
              <a:buSzPts val="2600"/>
              <a:buChar char="○"/>
              <a:defRPr sz="2600">
                <a:solidFill>
                  <a:schemeClr val="lt1"/>
                </a:solidFill>
              </a:defRPr>
            </a:lvl2pPr>
            <a:lvl3pPr indent="-381000" lvl="2" marL="1371600" rtl="0">
              <a:spcBef>
                <a:spcPts val="3200"/>
              </a:spcBef>
              <a:spcAft>
                <a:spcPts val="0"/>
              </a:spcAft>
              <a:buClr>
                <a:schemeClr val="lt1"/>
              </a:buClr>
              <a:buSzPts val="2400"/>
              <a:buChar char="■"/>
              <a:defRPr sz="2400">
                <a:solidFill>
                  <a:schemeClr val="lt1"/>
                </a:solidFill>
              </a:defRPr>
            </a:lvl3pPr>
            <a:lvl4pPr indent="-368300" lvl="3" marL="1828800" rtl="0">
              <a:spcBef>
                <a:spcPts val="3200"/>
              </a:spcBef>
              <a:spcAft>
                <a:spcPts val="0"/>
              </a:spcAft>
              <a:buClr>
                <a:schemeClr val="lt1"/>
              </a:buClr>
              <a:buSzPts val="2200"/>
              <a:buChar char="●"/>
              <a:defRPr>
                <a:solidFill>
                  <a:schemeClr val="lt1"/>
                </a:solidFill>
              </a:defRPr>
            </a:lvl4pPr>
            <a:lvl5pPr indent="-368300" lvl="4" marL="2286000" rtl="0">
              <a:spcBef>
                <a:spcPts val="3200"/>
              </a:spcBef>
              <a:spcAft>
                <a:spcPts val="0"/>
              </a:spcAft>
              <a:buClr>
                <a:schemeClr val="lt1"/>
              </a:buClr>
              <a:buSzPts val="2200"/>
              <a:buChar char="○"/>
              <a:defRPr>
                <a:solidFill>
                  <a:schemeClr val="lt1"/>
                </a:solidFill>
              </a:defRPr>
            </a:lvl5pPr>
            <a:lvl6pPr indent="-368300" lvl="5" marL="2743200" rtl="0">
              <a:spcBef>
                <a:spcPts val="3200"/>
              </a:spcBef>
              <a:spcAft>
                <a:spcPts val="0"/>
              </a:spcAft>
              <a:buClr>
                <a:schemeClr val="lt1"/>
              </a:buClr>
              <a:buSzPts val="2200"/>
              <a:buChar char="■"/>
              <a:defRPr>
                <a:solidFill>
                  <a:schemeClr val="lt1"/>
                </a:solidFill>
              </a:defRPr>
            </a:lvl6pPr>
            <a:lvl7pPr indent="-368300" lvl="6" marL="3200400" rtl="0">
              <a:spcBef>
                <a:spcPts val="3200"/>
              </a:spcBef>
              <a:spcAft>
                <a:spcPts val="0"/>
              </a:spcAft>
              <a:buClr>
                <a:schemeClr val="lt1"/>
              </a:buClr>
              <a:buSzPts val="2200"/>
              <a:buChar char="●"/>
              <a:defRPr>
                <a:solidFill>
                  <a:schemeClr val="lt1"/>
                </a:solidFill>
              </a:defRPr>
            </a:lvl7pPr>
            <a:lvl8pPr indent="-368300" lvl="7" marL="3657600" rtl="0">
              <a:spcBef>
                <a:spcPts val="3200"/>
              </a:spcBef>
              <a:spcAft>
                <a:spcPts val="0"/>
              </a:spcAft>
              <a:buClr>
                <a:schemeClr val="lt1"/>
              </a:buClr>
              <a:buSzPts val="2200"/>
              <a:buChar char="○"/>
              <a:defRPr>
                <a:solidFill>
                  <a:schemeClr val="lt1"/>
                </a:solidFill>
              </a:defRPr>
            </a:lvl8pPr>
            <a:lvl9pPr indent="-368300" lvl="8" marL="4114800" rtl="0">
              <a:spcBef>
                <a:spcPts val="3200"/>
              </a:spcBef>
              <a:spcAft>
                <a:spcPts val="3200"/>
              </a:spcAft>
              <a:buClr>
                <a:schemeClr val="lt1"/>
              </a:buClr>
              <a:buSzPts val="2200"/>
              <a:buChar char="■"/>
              <a:defRPr>
                <a:solidFill>
                  <a:schemeClr val="lt1"/>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Steps - Untimed">
  <p:cSld name="BLANK_1_1_1_1_1_1">
    <p:bg>
      <p:bgPr>
        <a:gradFill>
          <a:gsLst>
            <a:gs pos="0">
              <a:srgbClr val="3C4F50"/>
            </a:gs>
            <a:gs pos="25000">
              <a:srgbClr val="232629"/>
            </a:gs>
            <a:gs pos="54000">
              <a:srgbClr val="232629"/>
            </a:gs>
            <a:gs pos="100000">
              <a:srgbClr val="232629"/>
            </a:gs>
          </a:gsLst>
          <a:lin ang="5400012" scaled="0"/>
        </a:gradFill>
      </p:bgPr>
    </p:bg>
    <p:spTree>
      <p:nvGrpSpPr>
        <p:cNvPr id="267" name="Shape 267"/>
        <p:cNvGrpSpPr/>
        <p:nvPr/>
      </p:nvGrpSpPr>
      <p:grpSpPr>
        <a:xfrm>
          <a:off x="0" y="0"/>
          <a:ext cx="0" cy="0"/>
          <a:chOff x="0" y="0"/>
          <a:chExt cx="0" cy="0"/>
        </a:xfrm>
      </p:grpSpPr>
      <p:sp>
        <p:nvSpPr>
          <p:cNvPr id="268" name="Google Shape;268;p42"/>
          <p:cNvSpPr txBox="1"/>
          <p:nvPr>
            <p:ph type="title"/>
          </p:nvPr>
        </p:nvSpPr>
        <p:spPr>
          <a:xfrm>
            <a:off x="680625" y="832104"/>
            <a:ext cx="12651300" cy="9144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lt1"/>
              </a:buClr>
              <a:buSzPts val="4800"/>
              <a:buFont typeface="Rubik Light"/>
              <a:buNone/>
              <a:defRPr sz="4800">
                <a:solidFill>
                  <a:schemeClr val="lt1"/>
                </a:solidFill>
                <a:latin typeface="Rubik Light"/>
                <a:ea typeface="Rubik Light"/>
                <a:cs typeface="Rubik Light"/>
                <a:sym typeface="Rubik Light"/>
              </a:defRPr>
            </a:lvl1pPr>
            <a:lvl2pPr lvl="1"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2pPr>
            <a:lvl3pPr lvl="2"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3pPr>
            <a:lvl4pPr lvl="3"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4pPr>
            <a:lvl5pPr lvl="4"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5pPr>
            <a:lvl6pPr lvl="5"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6pPr>
            <a:lvl7pPr lvl="6"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7pPr>
            <a:lvl8pPr lvl="7"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8pPr>
            <a:lvl9pPr lvl="8"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9pPr>
          </a:lstStyle>
          <a:p/>
        </p:txBody>
      </p:sp>
      <p:cxnSp>
        <p:nvCxnSpPr>
          <p:cNvPr id="269" name="Google Shape;269;p42"/>
          <p:cNvCxnSpPr/>
          <p:nvPr/>
        </p:nvCxnSpPr>
        <p:spPr>
          <a:xfrm>
            <a:off x="359450" y="6285950"/>
            <a:ext cx="0" cy="3778500"/>
          </a:xfrm>
          <a:prstGeom prst="straightConnector1">
            <a:avLst/>
          </a:prstGeom>
          <a:noFill/>
          <a:ln cap="flat" cmpd="sng" w="9525">
            <a:solidFill>
              <a:srgbClr val="9AA0A6"/>
            </a:solidFill>
            <a:prstDash val="solid"/>
            <a:round/>
            <a:headEnd len="med" w="med" type="none"/>
            <a:tailEnd len="med" w="med" type="none"/>
          </a:ln>
        </p:spPr>
      </p:cxnSp>
      <p:sp>
        <p:nvSpPr>
          <p:cNvPr id="270" name="Google Shape;270;p42"/>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9AA0A6"/>
                </a:solidFill>
                <a:latin typeface="Space Grotesk"/>
                <a:ea typeface="Space Grotesk"/>
                <a:cs typeface="Space Grotesk"/>
                <a:sym typeface="Space Grotesk"/>
              </a:rPr>
              <a:t>Activity</a:t>
            </a:r>
            <a:endParaRPr b="1" sz="1600">
              <a:solidFill>
                <a:srgbClr val="9AA0A6"/>
              </a:solidFill>
              <a:latin typeface="Space Grotesk"/>
              <a:ea typeface="Space Grotesk"/>
              <a:cs typeface="Space Grotesk"/>
              <a:sym typeface="Space Grotesk"/>
            </a:endParaRPr>
          </a:p>
        </p:txBody>
      </p:sp>
      <p:sp>
        <p:nvSpPr>
          <p:cNvPr id="271" name="Google Shape;271;p42"/>
          <p:cNvSpPr txBox="1"/>
          <p:nvPr>
            <p:ph idx="1"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1pPr>
            <a:lvl2pPr lvl="1"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2pPr>
            <a:lvl3pPr lvl="2"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3pPr>
            <a:lvl4pPr lvl="3"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4pPr>
            <a:lvl5pPr lvl="4"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5pPr>
            <a:lvl6pPr lvl="5"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6pPr>
            <a:lvl7pPr lvl="6"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7pPr>
            <a:lvl8pPr lvl="7"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8pPr>
            <a:lvl9pPr lvl="8" rtl="0">
              <a:spcBef>
                <a:spcPts val="3200"/>
              </a:spcBef>
              <a:spcAft>
                <a:spcPts val="3200"/>
              </a:spcAft>
              <a:buClr>
                <a:srgbClr val="FFFFFF"/>
              </a:buClr>
              <a:buSzPts val="1600"/>
              <a:buFont typeface="Space Grotesk"/>
              <a:buNone/>
              <a:defRPr sz="1600">
                <a:solidFill>
                  <a:srgbClr val="FFFFFF"/>
                </a:solidFill>
                <a:latin typeface="Space Grotesk"/>
                <a:ea typeface="Space Grotesk"/>
                <a:cs typeface="Space Grotesk"/>
                <a:sym typeface="Space Grotesk"/>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3">
  <p:cSld name="TITLE_3">
    <p:bg>
      <p:bgPr>
        <a:solidFill>
          <a:schemeClr val="dk2"/>
        </a:solidFill>
      </p:bgPr>
    </p:bg>
    <p:spTree>
      <p:nvGrpSpPr>
        <p:cNvPr id="272" name="Shape 272"/>
        <p:cNvGrpSpPr/>
        <p:nvPr/>
      </p:nvGrpSpPr>
      <p:grpSpPr>
        <a:xfrm>
          <a:off x="0" y="0"/>
          <a:ext cx="0" cy="0"/>
          <a:chOff x="0" y="0"/>
          <a:chExt cx="0" cy="0"/>
        </a:xfrm>
      </p:grpSpPr>
      <p:sp>
        <p:nvSpPr>
          <p:cNvPr id="273" name="Google Shape;273;p43"/>
          <p:cNvSpPr txBox="1"/>
          <p:nvPr>
            <p:ph type="ctrTitle"/>
          </p:nvPr>
        </p:nvSpPr>
        <p:spPr>
          <a:xfrm>
            <a:off x="4743450" y="1232440"/>
            <a:ext cx="12663000" cy="30156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lt1"/>
              </a:buClr>
              <a:buSzPts val="9600"/>
              <a:buNone/>
              <a:defRPr sz="9600">
                <a:solidFill>
                  <a:schemeClr val="lt1"/>
                </a:solidFill>
              </a:defRPr>
            </a:lvl1pPr>
            <a:lvl2pPr lvl="1" rtl="0">
              <a:spcBef>
                <a:spcPts val="0"/>
              </a:spcBef>
              <a:spcAft>
                <a:spcPts val="0"/>
              </a:spcAft>
              <a:buClr>
                <a:schemeClr val="lt1"/>
              </a:buClr>
              <a:buSzPts val="9600"/>
              <a:buNone/>
              <a:defRPr sz="9600">
                <a:solidFill>
                  <a:schemeClr val="lt1"/>
                </a:solidFill>
              </a:defRPr>
            </a:lvl2pPr>
            <a:lvl3pPr lvl="2" rtl="0">
              <a:spcBef>
                <a:spcPts val="0"/>
              </a:spcBef>
              <a:spcAft>
                <a:spcPts val="0"/>
              </a:spcAft>
              <a:buClr>
                <a:schemeClr val="lt1"/>
              </a:buClr>
              <a:buSzPts val="9600"/>
              <a:buNone/>
              <a:defRPr sz="9600">
                <a:solidFill>
                  <a:schemeClr val="lt1"/>
                </a:solidFill>
              </a:defRPr>
            </a:lvl3pPr>
            <a:lvl4pPr lvl="3" rtl="0">
              <a:spcBef>
                <a:spcPts val="0"/>
              </a:spcBef>
              <a:spcAft>
                <a:spcPts val="0"/>
              </a:spcAft>
              <a:buClr>
                <a:schemeClr val="lt1"/>
              </a:buClr>
              <a:buSzPts val="9600"/>
              <a:buNone/>
              <a:defRPr sz="9600">
                <a:solidFill>
                  <a:schemeClr val="lt1"/>
                </a:solidFill>
              </a:defRPr>
            </a:lvl4pPr>
            <a:lvl5pPr lvl="4" rtl="0">
              <a:spcBef>
                <a:spcPts val="0"/>
              </a:spcBef>
              <a:spcAft>
                <a:spcPts val="0"/>
              </a:spcAft>
              <a:buClr>
                <a:schemeClr val="lt1"/>
              </a:buClr>
              <a:buSzPts val="9600"/>
              <a:buNone/>
              <a:defRPr sz="9600">
                <a:solidFill>
                  <a:schemeClr val="lt1"/>
                </a:solidFill>
              </a:defRPr>
            </a:lvl5pPr>
            <a:lvl6pPr lvl="5" rtl="0">
              <a:spcBef>
                <a:spcPts val="0"/>
              </a:spcBef>
              <a:spcAft>
                <a:spcPts val="0"/>
              </a:spcAft>
              <a:buClr>
                <a:schemeClr val="lt1"/>
              </a:buClr>
              <a:buSzPts val="9600"/>
              <a:buNone/>
              <a:defRPr sz="9600">
                <a:solidFill>
                  <a:schemeClr val="lt1"/>
                </a:solidFill>
              </a:defRPr>
            </a:lvl6pPr>
            <a:lvl7pPr lvl="6" rtl="0">
              <a:spcBef>
                <a:spcPts val="0"/>
              </a:spcBef>
              <a:spcAft>
                <a:spcPts val="0"/>
              </a:spcAft>
              <a:buClr>
                <a:schemeClr val="lt1"/>
              </a:buClr>
              <a:buSzPts val="9600"/>
              <a:buNone/>
              <a:defRPr sz="9600">
                <a:solidFill>
                  <a:schemeClr val="lt1"/>
                </a:solidFill>
              </a:defRPr>
            </a:lvl7pPr>
            <a:lvl8pPr lvl="7" rtl="0">
              <a:spcBef>
                <a:spcPts val="0"/>
              </a:spcBef>
              <a:spcAft>
                <a:spcPts val="0"/>
              </a:spcAft>
              <a:buClr>
                <a:schemeClr val="lt1"/>
              </a:buClr>
              <a:buSzPts val="9600"/>
              <a:buNone/>
              <a:defRPr sz="9600">
                <a:solidFill>
                  <a:schemeClr val="lt1"/>
                </a:solidFill>
              </a:defRPr>
            </a:lvl8pPr>
            <a:lvl9pPr lvl="8" rtl="0">
              <a:spcBef>
                <a:spcPts val="0"/>
              </a:spcBef>
              <a:spcAft>
                <a:spcPts val="0"/>
              </a:spcAft>
              <a:buClr>
                <a:schemeClr val="lt1"/>
              </a:buClr>
              <a:buSzPts val="9600"/>
              <a:buNone/>
              <a:defRPr sz="9600">
                <a:solidFill>
                  <a:schemeClr val="lt1"/>
                </a:solidFill>
              </a:defRPr>
            </a:lvl9pPr>
          </a:lstStyle>
          <a:p/>
        </p:txBody>
      </p:sp>
      <p:sp>
        <p:nvSpPr>
          <p:cNvPr id="274" name="Google Shape;274;p43"/>
          <p:cNvSpPr txBox="1"/>
          <p:nvPr>
            <p:ph idx="1" type="subTitle"/>
          </p:nvPr>
        </p:nvSpPr>
        <p:spPr>
          <a:xfrm>
            <a:off x="4780534" y="6332969"/>
            <a:ext cx="12663000" cy="24282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Clr>
                <a:schemeClr val="lt1"/>
              </a:buClr>
              <a:buSzPts val="3600"/>
              <a:buNone/>
              <a:defRPr>
                <a:solidFill>
                  <a:schemeClr val="lt1"/>
                </a:solidFill>
              </a:defRPr>
            </a:lvl1pPr>
            <a:lvl2pPr lvl="1" rtl="0">
              <a:lnSpc>
                <a:spcPct val="100000"/>
              </a:lnSpc>
              <a:spcBef>
                <a:spcPts val="0"/>
              </a:spcBef>
              <a:spcAft>
                <a:spcPts val="0"/>
              </a:spcAft>
              <a:buClr>
                <a:schemeClr val="lt1"/>
              </a:buClr>
              <a:buSzPts val="3600"/>
              <a:buNone/>
              <a:defRPr sz="3600">
                <a:solidFill>
                  <a:schemeClr val="lt1"/>
                </a:solidFill>
              </a:defRPr>
            </a:lvl2pPr>
            <a:lvl3pPr lvl="2" rtl="0">
              <a:lnSpc>
                <a:spcPct val="100000"/>
              </a:lnSpc>
              <a:spcBef>
                <a:spcPts val="0"/>
              </a:spcBef>
              <a:spcAft>
                <a:spcPts val="0"/>
              </a:spcAft>
              <a:buClr>
                <a:schemeClr val="lt1"/>
              </a:buClr>
              <a:buSzPts val="3600"/>
              <a:buNone/>
              <a:defRPr sz="3600">
                <a:solidFill>
                  <a:schemeClr val="lt1"/>
                </a:solidFill>
              </a:defRPr>
            </a:lvl3pPr>
            <a:lvl4pPr lvl="3" rtl="0">
              <a:lnSpc>
                <a:spcPct val="100000"/>
              </a:lnSpc>
              <a:spcBef>
                <a:spcPts val="0"/>
              </a:spcBef>
              <a:spcAft>
                <a:spcPts val="0"/>
              </a:spcAft>
              <a:buClr>
                <a:schemeClr val="lt1"/>
              </a:buClr>
              <a:buSzPts val="3600"/>
              <a:buNone/>
              <a:defRPr sz="3600">
                <a:solidFill>
                  <a:schemeClr val="lt1"/>
                </a:solidFill>
              </a:defRPr>
            </a:lvl4pPr>
            <a:lvl5pPr lvl="4" rtl="0">
              <a:lnSpc>
                <a:spcPct val="100000"/>
              </a:lnSpc>
              <a:spcBef>
                <a:spcPts val="0"/>
              </a:spcBef>
              <a:spcAft>
                <a:spcPts val="0"/>
              </a:spcAft>
              <a:buClr>
                <a:schemeClr val="lt1"/>
              </a:buClr>
              <a:buSzPts val="3600"/>
              <a:buNone/>
              <a:defRPr sz="3600">
                <a:solidFill>
                  <a:schemeClr val="lt1"/>
                </a:solidFill>
              </a:defRPr>
            </a:lvl5pPr>
            <a:lvl6pPr lvl="5" rtl="0">
              <a:lnSpc>
                <a:spcPct val="100000"/>
              </a:lnSpc>
              <a:spcBef>
                <a:spcPts val="0"/>
              </a:spcBef>
              <a:spcAft>
                <a:spcPts val="0"/>
              </a:spcAft>
              <a:buClr>
                <a:schemeClr val="lt1"/>
              </a:buClr>
              <a:buSzPts val="3600"/>
              <a:buNone/>
              <a:defRPr sz="3600">
                <a:solidFill>
                  <a:schemeClr val="lt1"/>
                </a:solidFill>
              </a:defRPr>
            </a:lvl6pPr>
            <a:lvl7pPr lvl="6" rtl="0">
              <a:lnSpc>
                <a:spcPct val="100000"/>
              </a:lnSpc>
              <a:spcBef>
                <a:spcPts val="0"/>
              </a:spcBef>
              <a:spcAft>
                <a:spcPts val="0"/>
              </a:spcAft>
              <a:buClr>
                <a:schemeClr val="lt1"/>
              </a:buClr>
              <a:buSzPts val="3600"/>
              <a:buNone/>
              <a:defRPr sz="3600">
                <a:solidFill>
                  <a:schemeClr val="lt1"/>
                </a:solidFill>
              </a:defRPr>
            </a:lvl7pPr>
            <a:lvl8pPr lvl="7" rtl="0">
              <a:lnSpc>
                <a:spcPct val="100000"/>
              </a:lnSpc>
              <a:spcBef>
                <a:spcPts val="0"/>
              </a:spcBef>
              <a:spcAft>
                <a:spcPts val="0"/>
              </a:spcAft>
              <a:buClr>
                <a:schemeClr val="lt1"/>
              </a:buClr>
              <a:buSzPts val="3600"/>
              <a:buNone/>
              <a:defRPr sz="3600">
                <a:solidFill>
                  <a:schemeClr val="lt1"/>
                </a:solidFill>
              </a:defRPr>
            </a:lvl8pPr>
            <a:lvl9pPr lvl="8" rtl="0">
              <a:lnSpc>
                <a:spcPct val="100000"/>
              </a:lnSpc>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Section Break 1">
  <p:cSld name="TITLE_2_1_2">
    <p:bg>
      <p:bgPr>
        <a:solidFill>
          <a:schemeClr val="dk2"/>
        </a:solidFill>
      </p:bgPr>
    </p:bg>
    <p:spTree>
      <p:nvGrpSpPr>
        <p:cNvPr id="275" name="Shape 275"/>
        <p:cNvGrpSpPr/>
        <p:nvPr/>
      </p:nvGrpSpPr>
      <p:grpSpPr>
        <a:xfrm>
          <a:off x="0" y="0"/>
          <a:ext cx="0" cy="0"/>
          <a:chOff x="0" y="0"/>
          <a:chExt cx="0" cy="0"/>
        </a:xfrm>
      </p:grpSpPr>
      <p:pic>
        <p:nvPicPr>
          <p:cNvPr id="276" name="Google Shape;276;p44"/>
          <p:cNvPicPr preferRelativeResize="0"/>
          <p:nvPr/>
        </p:nvPicPr>
        <p:blipFill rotWithShape="1">
          <a:blip r:embed="rId2">
            <a:alphaModFix/>
          </a:blip>
          <a:srcRect b="2533" l="55835" r="2002" t="33658"/>
          <a:stretch/>
        </p:blipFill>
        <p:spPr>
          <a:xfrm flipH="1" rot="-5400000">
            <a:off x="112327" y="8642399"/>
            <a:ext cx="1325899" cy="1550553"/>
          </a:xfrm>
          <a:prstGeom prst="rect">
            <a:avLst/>
          </a:prstGeom>
          <a:noFill/>
          <a:ln>
            <a:noFill/>
          </a:ln>
        </p:spPr>
      </p:pic>
      <p:pic>
        <p:nvPicPr>
          <p:cNvPr id="277" name="Google Shape;277;p44"/>
          <p:cNvPicPr preferRelativeResize="0"/>
          <p:nvPr/>
        </p:nvPicPr>
        <p:blipFill rotWithShape="1">
          <a:blip r:embed="rId2">
            <a:alphaModFix/>
          </a:blip>
          <a:srcRect b="2533" l="55835" r="2002" t="33658"/>
          <a:stretch/>
        </p:blipFill>
        <p:spPr>
          <a:xfrm flipH="1" rot="-5400000">
            <a:off x="1648851" y="8331326"/>
            <a:ext cx="1612677" cy="1885923"/>
          </a:xfrm>
          <a:prstGeom prst="rect">
            <a:avLst/>
          </a:prstGeom>
          <a:noFill/>
          <a:ln>
            <a:noFill/>
          </a:ln>
        </p:spPr>
      </p:pic>
      <p:pic>
        <p:nvPicPr>
          <p:cNvPr id="278" name="Google Shape;278;p44"/>
          <p:cNvPicPr preferRelativeResize="0"/>
          <p:nvPr/>
        </p:nvPicPr>
        <p:blipFill rotWithShape="1">
          <a:blip r:embed="rId2">
            <a:alphaModFix/>
          </a:blip>
          <a:srcRect b="2533" l="55835" r="2002" t="33658"/>
          <a:stretch/>
        </p:blipFill>
        <p:spPr>
          <a:xfrm flipH="1" rot="-5400000">
            <a:off x="3463663" y="8544620"/>
            <a:ext cx="1416063" cy="1655970"/>
          </a:xfrm>
          <a:prstGeom prst="rect">
            <a:avLst/>
          </a:prstGeom>
          <a:noFill/>
          <a:ln>
            <a:noFill/>
          </a:ln>
        </p:spPr>
      </p:pic>
      <p:pic>
        <p:nvPicPr>
          <p:cNvPr id="279" name="Google Shape;279;p44"/>
          <p:cNvPicPr preferRelativeResize="0"/>
          <p:nvPr/>
        </p:nvPicPr>
        <p:blipFill rotWithShape="1">
          <a:blip r:embed="rId2">
            <a:alphaModFix/>
          </a:blip>
          <a:srcRect b="2533" l="55835" r="2002" t="33658"/>
          <a:stretch/>
        </p:blipFill>
        <p:spPr>
          <a:xfrm flipH="1" rot="-5400000">
            <a:off x="5020541" y="8544620"/>
            <a:ext cx="1416063" cy="1655970"/>
          </a:xfrm>
          <a:prstGeom prst="rect">
            <a:avLst/>
          </a:prstGeom>
          <a:noFill/>
          <a:ln>
            <a:noFill/>
          </a:ln>
        </p:spPr>
      </p:pic>
      <p:pic>
        <p:nvPicPr>
          <p:cNvPr id="280" name="Google Shape;280;p44"/>
          <p:cNvPicPr preferRelativeResize="0"/>
          <p:nvPr/>
        </p:nvPicPr>
        <p:blipFill rotWithShape="1">
          <a:blip r:embed="rId2">
            <a:alphaModFix/>
          </a:blip>
          <a:srcRect b="2533" l="55835" r="2002" t="33658"/>
          <a:stretch/>
        </p:blipFill>
        <p:spPr>
          <a:xfrm flipH="1" rot="-5400000">
            <a:off x="6708948" y="8342126"/>
            <a:ext cx="1602727" cy="1874276"/>
          </a:xfrm>
          <a:prstGeom prst="rect">
            <a:avLst/>
          </a:prstGeom>
          <a:noFill/>
          <a:ln>
            <a:noFill/>
          </a:ln>
        </p:spPr>
      </p:pic>
      <p:pic>
        <p:nvPicPr>
          <p:cNvPr id="281" name="Google Shape;281;p44"/>
          <p:cNvPicPr preferRelativeResize="0"/>
          <p:nvPr/>
        </p:nvPicPr>
        <p:blipFill rotWithShape="1">
          <a:blip r:embed="rId2">
            <a:alphaModFix/>
          </a:blip>
          <a:srcRect b="2533" l="55835" r="2002" t="33658"/>
          <a:stretch/>
        </p:blipFill>
        <p:spPr>
          <a:xfrm flipH="1" rot="-5400000">
            <a:off x="8468303" y="8544620"/>
            <a:ext cx="1416063" cy="1655970"/>
          </a:xfrm>
          <a:prstGeom prst="rect">
            <a:avLst/>
          </a:prstGeom>
          <a:noFill/>
          <a:ln>
            <a:noFill/>
          </a:ln>
        </p:spPr>
      </p:pic>
      <p:pic>
        <p:nvPicPr>
          <p:cNvPr id="282" name="Google Shape;282;p44"/>
          <p:cNvPicPr preferRelativeResize="0"/>
          <p:nvPr/>
        </p:nvPicPr>
        <p:blipFill rotWithShape="1">
          <a:blip r:embed="rId2">
            <a:alphaModFix/>
          </a:blip>
          <a:srcRect b="2533" l="55835" r="2002" t="33658"/>
          <a:stretch/>
        </p:blipFill>
        <p:spPr>
          <a:xfrm flipH="1" rot="-5400000">
            <a:off x="10019575" y="8616525"/>
            <a:ext cx="1349749" cy="1578450"/>
          </a:xfrm>
          <a:prstGeom prst="rect">
            <a:avLst/>
          </a:prstGeom>
          <a:noFill/>
          <a:ln>
            <a:noFill/>
          </a:ln>
        </p:spPr>
      </p:pic>
      <p:pic>
        <p:nvPicPr>
          <p:cNvPr id="283" name="Google Shape;283;p44"/>
          <p:cNvPicPr preferRelativeResize="0"/>
          <p:nvPr/>
        </p:nvPicPr>
        <p:blipFill rotWithShape="1">
          <a:blip r:embed="rId2">
            <a:alphaModFix/>
          </a:blip>
          <a:srcRect b="2533" l="55835" r="2002" t="33658"/>
          <a:stretch/>
        </p:blipFill>
        <p:spPr>
          <a:xfrm flipH="1" rot="-5400000">
            <a:off x="11582059" y="8544620"/>
            <a:ext cx="1416063" cy="1655970"/>
          </a:xfrm>
          <a:prstGeom prst="rect">
            <a:avLst/>
          </a:prstGeom>
          <a:noFill/>
          <a:ln>
            <a:noFill/>
          </a:ln>
        </p:spPr>
      </p:pic>
      <p:pic>
        <p:nvPicPr>
          <p:cNvPr id="284" name="Google Shape;284;p44"/>
          <p:cNvPicPr preferRelativeResize="0"/>
          <p:nvPr/>
        </p:nvPicPr>
        <p:blipFill rotWithShape="1">
          <a:blip r:embed="rId2">
            <a:alphaModFix/>
          </a:blip>
          <a:srcRect b="2533" l="55835" r="2002" t="33658"/>
          <a:stretch/>
        </p:blipFill>
        <p:spPr>
          <a:xfrm flipH="1" rot="-5400000">
            <a:off x="13157030" y="8313052"/>
            <a:ext cx="1629524" cy="1905615"/>
          </a:xfrm>
          <a:prstGeom prst="rect">
            <a:avLst/>
          </a:prstGeom>
          <a:noFill/>
          <a:ln>
            <a:noFill/>
          </a:ln>
        </p:spPr>
      </p:pic>
      <p:pic>
        <p:nvPicPr>
          <p:cNvPr id="285" name="Google Shape;285;p44"/>
          <p:cNvPicPr preferRelativeResize="0"/>
          <p:nvPr/>
        </p:nvPicPr>
        <p:blipFill rotWithShape="1">
          <a:blip r:embed="rId2">
            <a:alphaModFix/>
          </a:blip>
          <a:srcRect b="2533" l="55835" r="2002" t="33658"/>
          <a:stretch/>
        </p:blipFill>
        <p:spPr>
          <a:xfrm flipH="1" rot="-5400000">
            <a:off x="14963553" y="8313052"/>
            <a:ext cx="1629524" cy="1905615"/>
          </a:xfrm>
          <a:prstGeom prst="rect">
            <a:avLst/>
          </a:prstGeom>
          <a:noFill/>
          <a:ln>
            <a:noFill/>
          </a:ln>
        </p:spPr>
      </p:pic>
      <p:pic>
        <p:nvPicPr>
          <p:cNvPr id="286" name="Google Shape;286;p44"/>
          <p:cNvPicPr preferRelativeResize="0"/>
          <p:nvPr/>
        </p:nvPicPr>
        <p:blipFill rotWithShape="1">
          <a:blip r:embed="rId2">
            <a:alphaModFix/>
          </a:blip>
          <a:srcRect b="2533" l="55835" r="2002" t="33658"/>
          <a:stretch/>
        </p:blipFill>
        <p:spPr>
          <a:xfrm flipH="1" rot="-5400000">
            <a:off x="16751984" y="8544620"/>
            <a:ext cx="1416063" cy="1655970"/>
          </a:xfrm>
          <a:prstGeom prst="rect">
            <a:avLst/>
          </a:prstGeom>
          <a:noFill/>
          <a:ln>
            <a:noFill/>
          </a:ln>
        </p:spPr>
      </p:pic>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escription">
  <p:cSld name="TITLE_2_1_1">
    <p:bg>
      <p:bgPr>
        <a:solidFill>
          <a:srgbClr val="090B0C"/>
        </a:solidFill>
      </p:bgPr>
    </p:bg>
    <p:spTree>
      <p:nvGrpSpPr>
        <p:cNvPr id="32" name="Shape 32"/>
        <p:cNvGrpSpPr/>
        <p:nvPr/>
      </p:nvGrpSpPr>
      <p:grpSpPr>
        <a:xfrm>
          <a:off x="0" y="0"/>
          <a:ext cx="0" cy="0"/>
          <a:chOff x="0" y="0"/>
          <a:chExt cx="0" cy="0"/>
        </a:xfrm>
      </p:grpSpPr>
      <p:sp>
        <p:nvSpPr>
          <p:cNvPr id="33" name="Google Shape;33;p6"/>
          <p:cNvSpPr txBox="1"/>
          <p:nvPr>
            <p:ph idx="1" type="subTitle"/>
          </p:nvPr>
        </p:nvSpPr>
        <p:spPr>
          <a:xfrm>
            <a:off x="4946900" y="685800"/>
            <a:ext cx="12655500" cy="9012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34" name="Google Shape;34;p6"/>
          <p:cNvPicPr preferRelativeResize="0"/>
          <p:nvPr/>
        </p:nvPicPr>
        <p:blipFill rotWithShape="1">
          <a:blip r:embed="rId2">
            <a:alphaModFix amt="80000"/>
          </a:blip>
          <a:srcRect b="2533" l="55835" r="2002" t="33658"/>
          <a:stretch/>
        </p:blipFill>
        <p:spPr>
          <a:xfrm flipH="1">
            <a:off x="0" y="0"/>
            <a:ext cx="4800601" cy="5489213"/>
          </a:xfrm>
          <a:prstGeom prst="rect">
            <a:avLst/>
          </a:prstGeom>
          <a:noFill/>
          <a:ln>
            <a:noFill/>
          </a:ln>
        </p:spPr>
      </p:pic>
      <p:pic>
        <p:nvPicPr>
          <p:cNvPr id="35" name="Google Shape;35;p6"/>
          <p:cNvPicPr preferRelativeResize="0"/>
          <p:nvPr/>
        </p:nvPicPr>
        <p:blipFill rotWithShape="1">
          <a:blip r:embed="rId2">
            <a:alphaModFix amt="80000"/>
          </a:blip>
          <a:srcRect b="10779" l="55835" r="2002" t="33655"/>
          <a:stretch/>
        </p:blipFill>
        <p:spPr>
          <a:xfrm flipH="1">
            <a:off x="-1" y="5278276"/>
            <a:ext cx="4800601" cy="4780128"/>
          </a:xfrm>
          <a:prstGeom prst="rect">
            <a:avLst/>
          </a:prstGeom>
          <a:noFill/>
          <a:ln>
            <a:noFill/>
          </a:ln>
        </p:spPr>
      </p:pic>
      <p:sp>
        <p:nvSpPr>
          <p:cNvPr id="36" name="Google Shape;36;p6"/>
          <p:cNvSpPr txBox="1"/>
          <p:nvPr/>
        </p:nvSpPr>
        <p:spPr>
          <a:xfrm>
            <a:off x="4946900" y="1587000"/>
            <a:ext cx="4114800" cy="3200400"/>
          </a:xfrm>
          <a:prstGeom prst="rect">
            <a:avLst/>
          </a:prstGeom>
          <a:noFill/>
          <a:ln>
            <a:noFill/>
          </a:ln>
        </p:spPr>
        <p:txBody>
          <a:bodyPr anchorCtr="0" anchor="t" bIns="182875" lIns="182875" spcFirstLastPara="1" rIns="182875" wrap="square" tIns="182875">
            <a:noAutofit/>
          </a:bodyPr>
          <a:lstStyle/>
          <a:p>
            <a:pPr indent="0" lvl="0" marL="0" rtl="0" algn="r">
              <a:spcBef>
                <a:spcPts val="0"/>
              </a:spcBef>
              <a:spcAft>
                <a:spcPts val="0"/>
              </a:spcAft>
              <a:buNone/>
            </a:pPr>
            <a:r>
              <a:rPr lang="en" sz="2400">
                <a:solidFill>
                  <a:srgbClr val="6F8D8E"/>
                </a:solidFill>
                <a:latin typeface="Inter Medium"/>
                <a:ea typeface="Inter Medium"/>
                <a:cs typeface="Inter Medium"/>
                <a:sym typeface="Inter Medium"/>
              </a:rPr>
              <a:t>INSTRUCTIONS</a:t>
            </a:r>
            <a:endParaRPr sz="2400">
              <a:solidFill>
                <a:srgbClr val="6F8D8E"/>
              </a:solidFill>
              <a:latin typeface="Inter Medium"/>
              <a:ea typeface="Inter Medium"/>
              <a:cs typeface="Inter Medium"/>
              <a:sym typeface="Inter Medium"/>
            </a:endParaRPr>
          </a:p>
        </p:txBody>
      </p:sp>
      <p:sp>
        <p:nvSpPr>
          <p:cNvPr id="37" name="Google Shape;37;p6"/>
          <p:cNvSpPr txBox="1"/>
          <p:nvPr>
            <p:ph idx="2" type="body"/>
          </p:nvPr>
        </p:nvSpPr>
        <p:spPr>
          <a:xfrm>
            <a:off x="9230825" y="1587000"/>
            <a:ext cx="8371500" cy="3200400"/>
          </a:xfrm>
          <a:prstGeom prst="rect">
            <a:avLst/>
          </a:prstGeom>
        </p:spPr>
        <p:txBody>
          <a:bodyPr anchorCtr="0" anchor="t" bIns="182875" lIns="182875" spcFirstLastPara="1" rIns="182875" wrap="square" tIns="182875">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406400" lvl="1" marL="914400" rtl="0">
              <a:spcBef>
                <a:spcPts val="3200"/>
              </a:spcBef>
              <a:spcAft>
                <a:spcPts val="0"/>
              </a:spcAft>
              <a:buClr>
                <a:schemeClr val="lt1"/>
              </a:buClr>
              <a:buSzPts val="2800"/>
              <a:buChar char="○"/>
              <a:defRPr>
                <a:solidFill>
                  <a:schemeClr val="lt1"/>
                </a:solidFill>
              </a:defRPr>
            </a:lvl2pPr>
            <a:lvl3pPr indent="-406400" lvl="2" marL="1371600" rtl="0">
              <a:spcBef>
                <a:spcPts val="3200"/>
              </a:spcBef>
              <a:spcAft>
                <a:spcPts val="0"/>
              </a:spcAft>
              <a:buClr>
                <a:schemeClr val="lt1"/>
              </a:buClr>
              <a:buSzPts val="2800"/>
              <a:buChar char="■"/>
              <a:defRPr sz="2800">
                <a:solidFill>
                  <a:schemeClr val="lt1"/>
                </a:solidFill>
              </a:defRPr>
            </a:lvl3pPr>
            <a:lvl4pPr indent="-406400" lvl="3" marL="1828800" rtl="0">
              <a:spcBef>
                <a:spcPts val="3200"/>
              </a:spcBef>
              <a:spcAft>
                <a:spcPts val="0"/>
              </a:spcAft>
              <a:buClr>
                <a:schemeClr val="lt1"/>
              </a:buClr>
              <a:buSzPts val="2800"/>
              <a:buChar char="●"/>
              <a:defRPr sz="2800">
                <a:solidFill>
                  <a:schemeClr val="lt1"/>
                </a:solidFill>
              </a:defRPr>
            </a:lvl4pPr>
            <a:lvl5pPr indent="-406400" lvl="4" marL="2286000" rtl="0">
              <a:spcBef>
                <a:spcPts val="3200"/>
              </a:spcBef>
              <a:spcAft>
                <a:spcPts val="0"/>
              </a:spcAft>
              <a:buClr>
                <a:schemeClr val="lt1"/>
              </a:buClr>
              <a:buSzPts val="2800"/>
              <a:buChar char="○"/>
              <a:defRPr sz="2800">
                <a:solidFill>
                  <a:schemeClr val="lt1"/>
                </a:solidFill>
              </a:defRPr>
            </a:lvl5pPr>
            <a:lvl6pPr indent="-406400" lvl="5" marL="2743200" rtl="0">
              <a:spcBef>
                <a:spcPts val="3200"/>
              </a:spcBef>
              <a:spcAft>
                <a:spcPts val="0"/>
              </a:spcAft>
              <a:buClr>
                <a:schemeClr val="lt1"/>
              </a:buClr>
              <a:buSzPts val="2800"/>
              <a:buChar char="■"/>
              <a:defRPr sz="2800">
                <a:solidFill>
                  <a:schemeClr val="lt1"/>
                </a:solidFill>
              </a:defRPr>
            </a:lvl6pPr>
            <a:lvl7pPr indent="-406400" lvl="6" marL="3200400" rtl="0">
              <a:spcBef>
                <a:spcPts val="3200"/>
              </a:spcBef>
              <a:spcAft>
                <a:spcPts val="0"/>
              </a:spcAft>
              <a:buClr>
                <a:schemeClr val="lt1"/>
              </a:buClr>
              <a:buSzPts val="2800"/>
              <a:buChar char="●"/>
              <a:defRPr sz="2800">
                <a:solidFill>
                  <a:schemeClr val="lt1"/>
                </a:solidFill>
              </a:defRPr>
            </a:lvl7pPr>
            <a:lvl8pPr indent="-406400" lvl="7" marL="3657600" rtl="0">
              <a:spcBef>
                <a:spcPts val="3200"/>
              </a:spcBef>
              <a:spcAft>
                <a:spcPts val="0"/>
              </a:spcAft>
              <a:buClr>
                <a:schemeClr val="lt1"/>
              </a:buClr>
              <a:buSzPts val="2800"/>
              <a:buChar char="○"/>
              <a:defRPr sz="2800">
                <a:solidFill>
                  <a:schemeClr val="lt1"/>
                </a:solidFill>
              </a:defRPr>
            </a:lvl8pPr>
            <a:lvl9pPr indent="-406400" lvl="8" marL="4114800" rtl="0">
              <a:spcBef>
                <a:spcPts val="3200"/>
              </a:spcBef>
              <a:spcAft>
                <a:spcPts val="3200"/>
              </a:spcAft>
              <a:buClr>
                <a:schemeClr val="lt1"/>
              </a:buClr>
              <a:buSzPts val="2800"/>
              <a:buChar char="■"/>
              <a:defRPr sz="2800">
                <a:solidFill>
                  <a:schemeClr val="lt1"/>
                </a:solidFill>
              </a:defRPr>
            </a:lvl9pPr>
          </a:lstStyle>
          <a:p/>
        </p:txBody>
      </p:sp>
      <p:sp>
        <p:nvSpPr>
          <p:cNvPr id="38" name="Google Shape;38;p6"/>
          <p:cNvSpPr txBox="1"/>
          <p:nvPr/>
        </p:nvSpPr>
        <p:spPr>
          <a:xfrm>
            <a:off x="4946900" y="5168400"/>
            <a:ext cx="4114800" cy="3200400"/>
          </a:xfrm>
          <a:prstGeom prst="rect">
            <a:avLst/>
          </a:prstGeom>
          <a:noFill/>
          <a:ln>
            <a:noFill/>
          </a:ln>
        </p:spPr>
        <p:txBody>
          <a:bodyPr anchorCtr="0" anchor="t" bIns="182875" lIns="182875" spcFirstLastPara="1" rIns="182875" wrap="square" tIns="182875">
            <a:noAutofit/>
          </a:bodyPr>
          <a:lstStyle/>
          <a:p>
            <a:pPr indent="0" lvl="0" marL="0" rtl="0" algn="r">
              <a:spcBef>
                <a:spcPts val="0"/>
              </a:spcBef>
              <a:spcAft>
                <a:spcPts val="0"/>
              </a:spcAft>
              <a:buNone/>
            </a:pPr>
            <a:r>
              <a:rPr lang="en" sz="2400">
                <a:solidFill>
                  <a:srgbClr val="6F8D8E"/>
                </a:solidFill>
                <a:latin typeface="Inter Medium"/>
                <a:ea typeface="Inter Medium"/>
                <a:cs typeface="Inter Medium"/>
                <a:sym typeface="Inter Medium"/>
              </a:rPr>
              <a:t>OUTCOMES</a:t>
            </a:r>
            <a:endParaRPr sz="2400">
              <a:solidFill>
                <a:srgbClr val="6F8D8E"/>
              </a:solidFill>
              <a:latin typeface="Inter Medium"/>
              <a:ea typeface="Inter Medium"/>
              <a:cs typeface="Inter Medium"/>
              <a:sym typeface="Inter Medium"/>
            </a:endParaRPr>
          </a:p>
        </p:txBody>
      </p:sp>
      <p:sp>
        <p:nvSpPr>
          <p:cNvPr id="39" name="Google Shape;39;p6"/>
          <p:cNvSpPr txBox="1"/>
          <p:nvPr>
            <p:ph idx="3" type="body"/>
          </p:nvPr>
        </p:nvSpPr>
        <p:spPr>
          <a:xfrm>
            <a:off x="9230825" y="5168400"/>
            <a:ext cx="8371500" cy="3200400"/>
          </a:xfrm>
          <a:prstGeom prst="rect">
            <a:avLst/>
          </a:prstGeom>
        </p:spPr>
        <p:txBody>
          <a:bodyPr anchorCtr="0" anchor="t" bIns="182875" lIns="182875" spcFirstLastPara="1" rIns="182875" wrap="square" tIns="182875">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406400" lvl="1" marL="914400" rtl="0">
              <a:spcBef>
                <a:spcPts val="3200"/>
              </a:spcBef>
              <a:spcAft>
                <a:spcPts val="0"/>
              </a:spcAft>
              <a:buClr>
                <a:schemeClr val="lt1"/>
              </a:buClr>
              <a:buSzPts val="2800"/>
              <a:buChar char="○"/>
              <a:defRPr>
                <a:solidFill>
                  <a:schemeClr val="lt1"/>
                </a:solidFill>
              </a:defRPr>
            </a:lvl2pPr>
            <a:lvl3pPr indent="-406400" lvl="2" marL="1371600" rtl="0">
              <a:spcBef>
                <a:spcPts val="3200"/>
              </a:spcBef>
              <a:spcAft>
                <a:spcPts val="0"/>
              </a:spcAft>
              <a:buClr>
                <a:schemeClr val="lt1"/>
              </a:buClr>
              <a:buSzPts val="2800"/>
              <a:buChar char="■"/>
              <a:defRPr sz="2800">
                <a:solidFill>
                  <a:schemeClr val="lt1"/>
                </a:solidFill>
              </a:defRPr>
            </a:lvl3pPr>
            <a:lvl4pPr indent="-406400" lvl="3" marL="1828800" rtl="0">
              <a:spcBef>
                <a:spcPts val="3200"/>
              </a:spcBef>
              <a:spcAft>
                <a:spcPts val="0"/>
              </a:spcAft>
              <a:buClr>
                <a:schemeClr val="lt1"/>
              </a:buClr>
              <a:buSzPts val="2800"/>
              <a:buChar char="●"/>
              <a:defRPr sz="2800">
                <a:solidFill>
                  <a:schemeClr val="lt1"/>
                </a:solidFill>
              </a:defRPr>
            </a:lvl4pPr>
            <a:lvl5pPr indent="-406400" lvl="4" marL="2286000" rtl="0">
              <a:spcBef>
                <a:spcPts val="3200"/>
              </a:spcBef>
              <a:spcAft>
                <a:spcPts val="0"/>
              </a:spcAft>
              <a:buClr>
                <a:schemeClr val="lt1"/>
              </a:buClr>
              <a:buSzPts val="2800"/>
              <a:buChar char="○"/>
              <a:defRPr sz="2800">
                <a:solidFill>
                  <a:schemeClr val="lt1"/>
                </a:solidFill>
              </a:defRPr>
            </a:lvl5pPr>
            <a:lvl6pPr indent="-406400" lvl="5" marL="2743200" rtl="0">
              <a:spcBef>
                <a:spcPts val="3200"/>
              </a:spcBef>
              <a:spcAft>
                <a:spcPts val="0"/>
              </a:spcAft>
              <a:buClr>
                <a:schemeClr val="lt1"/>
              </a:buClr>
              <a:buSzPts val="2800"/>
              <a:buChar char="■"/>
              <a:defRPr sz="2800">
                <a:solidFill>
                  <a:schemeClr val="lt1"/>
                </a:solidFill>
              </a:defRPr>
            </a:lvl6pPr>
            <a:lvl7pPr indent="-406400" lvl="6" marL="3200400" rtl="0">
              <a:spcBef>
                <a:spcPts val="3200"/>
              </a:spcBef>
              <a:spcAft>
                <a:spcPts val="0"/>
              </a:spcAft>
              <a:buClr>
                <a:schemeClr val="lt1"/>
              </a:buClr>
              <a:buSzPts val="2800"/>
              <a:buChar char="●"/>
              <a:defRPr sz="2800">
                <a:solidFill>
                  <a:schemeClr val="lt1"/>
                </a:solidFill>
              </a:defRPr>
            </a:lvl7pPr>
            <a:lvl8pPr indent="-406400" lvl="7" marL="3657600" rtl="0">
              <a:spcBef>
                <a:spcPts val="3200"/>
              </a:spcBef>
              <a:spcAft>
                <a:spcPts val="0"/>
              </a:spcAft>
              <a:buClr>
                <a:schemeClr val="lt1"/>
              </a:buClr>
              <a:buSzPts val="2800"/>
              <a:buChar char="○"/>
              <a:defRPr sz="2800">
                <a:solidFill>
                  <a:schemeClr val="lt1"/>
                </a:solidFill>
              </a:defRPr>
            </a:lvl8pPr>
            <a:lvl9pPr indent="-406400" lvl="8" marL="4114800" rtl="0">
              <a:spcBef>
                <a:spcPts val="3200"/>
              </a:spcBef>
              <a:spcAft>
                <a:spcPts val="3200"/>
              </a:spcAft>
              <a:buClr>
                <a:schemeClr val="lt1"/>
              </a:buClr>
              <a:buSzPts val="2800"/>
              <a:buChar char="■"/>
              <a:defRPr sz="2800">
                <a:solidFill>
                  <a:schemeClr val="lt1"/>
                </a:solidFill>
              </a:defRPr>
            </a:lvl9pPr>
          </a:lstStyle>
          <a:p/>
        </p:txBody>
      </p:sp>
      <p:sp>
        <p:nvSpPr>
          <p:cNvPr id="40" name="Google Shape;40;p6"/>
          <p:cNvSpPr txBox="1"/>
          <p:nvPr/>
        </p:nvSpPr>
        <p:spPr>
          <a:xfrm>
            <a:off x="4946900" y="8471400"/>
            <a:ext cx="4114800" cy="901200"/>
          </a:xfrm>
          <a:prstGeom prst="rect">
            <a:avLst/>
          </a:prstGeom>
          <a:noFill/>
          <a:ln>
            <a:noFill/>
          </a:ln>
        </p:spPr>
        <p:txBody>
          <a:bodyPr anchorCtr="0" anchor="t" bIns="182875" lIns="182875" spcFirstLastPara="1" rIns="182875" wrap="square" tIns="182875">
            <a:noAutofit/>
          </a:bodyPr>
          <a:lstStyle/>
          <a:p>
            <a:pPr indent="0" lvl="0" marL="0" rtl="0" algn="r">
              <a:spcBef>
                <a:spcPts val="0"/>
              </a:spcBef>
              <a:spcAft>
                <a:spcPts val="0"/>
              </a:spcAft>
              <a:buNone/>
            </a:pPr>
            <a:r>
              <a:rPr lang="en" sz="2400">
                <a:solidFill>
                  <a:srgbClr val="6F8D8E"/>
                </a:solidFill>
                <a:latin typeface="Inter Medium"/>
                <a:ea typeface="Inter Medium"/>
                <a:cs typeface="Inter Medium"/>
                <a:sym typeface="Inter Medium"/>
              </a:rPr>
              <a:t>ACTIVITY LEVEL</a:t>
            </a:r>
            <a:endParaRPr sz="2400">
              <a:solidFill>
                <a:srgbClr val="6F8D8E"/>
              </a:solidFill>
              <a:latin typeface="Inter Medium"/>
              <a:ea typeface="Inter Medium"/>
              <a:cs typeface="Inter Medium"/>
              <a:sym typeface="Inter Medium"/>
            </a:endParaRPr>
          </a:p>
        </p:txBody>
      </p:sp>
      <p:sp>
        <p:nvSpPr>
          <p:cNvPr id="41" name="Google Shape;41;p6"/>
          <p:cNvSpPr txBox="1"/>
          <p:nvPr>
            <p:ph idx="4" type="body"/>
          </p:nvPr>
        </p:nvSpPr>
        <p:spPr>
          <a:xfrm>
            <a:off x="9230825" y="8471400"/>
            <a:ext cx="8371500" cy="901200"/>
          </a:xfrm>
          <a:prstGeom prst="rect">
            <a:avLst/>
          </a:prstGeom>
        </p:spPr>
        <p:txBody>
          <a:bodyPr anchorCtr="0" anchor="t" bIns="182875" lIns="182875" spcFirstLastPara="1" rIns="182875" wrap="square" tIns="182875">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406400" lvl="1" marL="914400" rtl="0">
              <a:spcBef>
                <a:spcPts val="3200"/>
              </a:spcBef>
              <a:spcAft>
                <a:spcPts val="0"/>
              </a:spcAft>
              <a:buClr>
                <a:schemeClr val="lt1"/>
              </a:buClr>
              <a:buSzPts val="2800"/>
              <a:buChar char="○"/>
              <a:defRPr>
                <a:solidFill>
                  <a:schemeClr val="lt1"/>
                </a:solidFill>
              </a:defRPr>
            </a:lvl2pPr>
            <a:lvl3pPr indent="-406400" lvl="2" marL="1371600" rtl="0">
              <a:spcBef>
                <a:spcPts val="3200"/>
              </a:spcBef>
              <a:spcAft>
                <a:spcPts val="0"/>
              </a:spcAft>
              <a:buClr>
                <a:schemeClr val="lt1"/>
              </a:buClr>
              <a:buSzPts val="2800"/>
              <a:buChar char="■"/>
              <a:defRPr sz="2800">
                <a:solidFill>
                  <a:schemeClr val="lt1"/>
                </a:solidFill>
              </a:defRPr>
            </a:lvl3pPr>
            <a:lvl4pPr indent="-406400" lvl="3" marL="1828800" rtl="0">
              <a:spcBef>
                <a:spcPts val="3200"/>
              </a:spcBef>
              <a:spcAft>
                <a:spcPts val="0"/>
              </a:spcAft>
              <a:buClr>
                <a:schemeClr val="lt1"/>
              </a:buClr>
              <a:buSzPts val="2800"/>
              <a:buChar char="●"/>
              <a:defRPr sz="2800">
                <a:solidFill>
                  <a:schemeClr val="lt1"/>
                </a:solidFill>
              </a:defRPr>
            </a:lvl4pPr>
            <a:lvl5pPr indent="-406400" lvl="4" marL="2286000" rtl="0">
              <a:spcBef>
                <a:spcPts val="3200"/>
              </a:spcBef>
              <a:spcAft>
                <a:spcPts val="0"/>
              </a:spcAft>
              <a:buClr>
                <a:schemeClr val="lt1"/>
              </a:buClr>
              <a:buSzPts val="2800"/>
              <a:buChar char="○"/>
              <a:defRPr sz="2800">
                <a:solidFill>
                  <a:schemeClr val="lt1"/>
                </a:solidFill>
              </a:defRPr>
            </a:lvl5pPr>
            <a:lvl6pPr indent="-406400" lvl="5" marL="2743200" rtl="0">
              <a:spcBef>
                <a:spcPts val="3200"/>
              </a:spcBef>
              <a:spcAft>
                <a:spcPts val="0"/>
              </a:spcAft>
              <a:buClr>
                <a:schemeClr val="lt1"/>
              </a:buClr>
              <a:buSzPts val="2800"/>
              <a:buChar char="■"/>
              <a:defRPr sz="2800">
                <a:solidFill>
                  <a:schemeClr val="lt1"/>
                </a:solidFill>
              </a:defRPr>
            </a:lvl6pPr>
            <a:lvl7pPr indent="-406400" lvl="6" marL="3200400" rtl="0">
              <a:spcBef>
                <a:spcPts val="3200"/>
              </a:spcBef>
              <a:spcAft>
                <a:spcPts val="0"/>
              </a:spcAft>
              <a:buClr>
                <a:schemeClr val="lt1"/>
              </a:buClr>
              <a:buSzPts val="2800"/>
              <a:buChar char="●"/>
              <a:defRPr sz="2800">
                <a:solidFill>
                  <a:schemeClr val="lt1"/>
                </a:solidFill>
              </a:defRPr>
            </a:lvl7pPr>
            <a:lvl8pPr indent="-406400" lvl="7" marL="3657600" rtl="0">
              <a:spcBef>
                <a:spcPts val="3200"/>
              </a:spcBef>
              <a:spcAft>
                <a:spcPts val="0"/>
              </a:spcAft>
              <a:buClr>
                <a:schemeClr val="lt1"/>
              </a:buClr>
              <a:buSzPts val="2800"/>
              <a:buChar char="○"/>
              <a:defRPr sz="2800">
                <a:solidFill>
                  <a:schemeClr val="lt1"/>
                </a:solidFill>
              </a:defRPr>
            </a:lvl8pPr>
            <a:lvl9pPr indent="-406400" lvl="8" marL="4114800" rtl="0">
              <a:spcBef>
                <a:spcPts val="3200"/>
              </a:spcBef>
              <a:spcAft>
                <a:spcPts val="3200"/>
              </a:spcAft>
              <a:buClr>
                <a:schemeClr val="lt1"/>
              </a:buClr>
              <a:buSzPts val="2800"/>
              <a:buChar char="■"/>
              <a:defRPr sz="2800">
                <a:solidFill>
                  <a:schemeClr val="lt1"/>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15">
          <p15:clr>
            <a:srgbClr val="FA7B17"/>
          </p15:clr>
        </p15:guide>
        <p15:guide id="5" pos="8398">
          <p15:clr>
            <a:srgbClr val="FA7B17"/>
          </p15:clr>
        </p15:guide>
        <p15:guide id="6" pos="849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Table of Contents - Dark">
  <p:cSld name="TITLE_1">
    <p:bg>
      <p:bgPr>
        <a:solidFill>
          <a:srgbClr val="090B0C"/>
        </a:solidFill>
      </p:bgPr>
    </p:bg>
    <p:spTree>
      <p:nvGrpSpPr>
        <p:cNvPr id="42" name="Shape 42"/>
        <p:cNvGrpSpPr/>
        <p:nvPr/>
      </p:nvGrpSpPr>
      <p:grpSpPr>
        <a:xfrm>
          <a:off x="0" y="0"/>
          <a:ext cx="0" cy="0"/>
          <a:chOff x="0" y="0"/>
          <a:chExt cx="0" cy="0"/>
        </a:xfrm>
      </p:grpSpPr>
      <p:sp>
        <p:nvSpPr>
          <p:cNvPr id="43" name="Google Shape;43;p7"/>
          <p:cNvSpPr txBox="1"/>
          <p:nvPr>
            <p:ph type="ctrTitle"/>
          </p:nvPr>
        </p:nvSpPr>
        <p:spPr>
          <a:xfrm>
            <a:off x="6400800" y="1600195"/>
            <a:ext cx="10972800" cy="6400800"/>
          </a:xfrm>
          <a:prstGeom prst="rect">
            <a:avLst/>
          </a:prstGeom>
        </p:spPr>
        <p:txBody>
          <a:bodyPr anchorCtr="0" anchor="t" bIns="182850" lIns="182850" spcFirstLastPara="1" rIns="182850" wrap="square" tIns="182850">
            <a:noAutofit/>
          </a:bodyPr>
          <a:lstStyle>
            <a:lvl1pPr lvl="0" rtl="0">
              <a:spcBef>
                <a:spcPts val="0"/>
              </a:spcBef>
              <a:spcAft>
                <a:spcPts val="0"/>
              </a:spcAft>
              <a:buClr>
                <a:srgbClr val="CDDCDC"/>
              </a:buClr>
              <a:buSzPts val="4800"/>
              <a:buNone/>
              <a:defRPr sz="4800">
                <a:solidFill>
                  <a:srgbClr val="CDDCDC"/>
                </a:solidFill>
              </a:defRPr>
            </a:lvl1pPr>
            <a:lvl2pPr lvl="1" rtl="0">
              <a:spcBef>
                <a:spcPts val="0"/>
              </a:spcBef>
              <a:spcAft>
                <a:spcPts val="0"/>
              </a:spcAft>
              <a:buClr>
                <a:srgbClr val="CDDCDC"/>
              </a:buClr>
              <a:buSzPts val="4800"/>
              <a:buNone/>
              <a:defRPr sz="4800">
                <a:solidFill>
                  <a:srgbClr val="CDDCDC"/>
                </a:solidFill>
              </a:defRPr>
            </a:lvl2pPr>
            <a:lvl3pPr lvl="2" rtl="0">
              <a:spcBef>
                <a:spcPts val="0"/>
              </a:spcBef>
              <a:spcAft>
                <a:spcPts val="0"/>
              </a:spcAft>
              <a:buClr>
                <a:srgbClr val="CDDCDC"/>
              </a:buClr>
              <a:buSzPts val="4800"/>
              <a:buNone/>
              <a:defRPr sz="4800">
                <a:solidFill>
                  <a:srgbClr val="CDDCDC"/>
                </a:solidFill>
              </a:defRPr>
            </a:lvl3pPr>
            <a:lvl4pPr lvl="3" rtl="0">
              <a:spcBef>
                <a:spcPts val="0"/>
              </a:spcBef>
              <a:spcAft>
                <a:spcPts val="0"/>
              </a:spcAft>
              <a:buClr>
                <a:srgbClr val="CDDCDC"/>
              </a:buClr>
              <a:buSzPts val="4800"/>
              <a:buNone/>
              <a:defRPr sz="4800">
                <a:solidFill>
                  <a:srgbClr val="CDDCDC"/>
                </a:solidFill>
              </a:defRPr>
            </a:lvl4pPr>
            <a:lvl5pPr lvl="4" rtl="0">
              <a:spcBef>
                <a:spcPts val="0"/>
              </a:spcBef>
              <a:spcAft>
                <a:spcPts val="0"/>
              </a:spcAft>
              <a:buClr>
                <a:srgbClr val="CDDCDC"/>
              </a:buClr>
              <a:buSzPts val="4800"/>
              <a:buNone/>
              <a:defRPr sz="4800">
                <a:solidFill>
                  <a:srgbClr val="CDDCDC"/>
                </a:solidFill>
              </a:defRPr>
            </a:lvl5pPr>
            <a:lvl6pPr lvl="5" rtl="0">
              <a:spcBef>
                <a:spcPts val="0"/>
              </a:spcBef>
              <a:spcAft>
                <a:spcPts val="0"/>
              </a:spcAft>
              <a:buClr>
                <a:srgbClr val="CDDCDC"/>
              </a:buClr>
              <a:buSzPts val="4800"/>
              <a:buNone/>
              <a:defRPr sz="4800">
                <a:solidFill>
                  <a:srgbClr val="CDDCDC"/>
                </a:solidFill>
              </a:defRPr>
            </a:lvl6pPr>
            <a:lvl7pPr lvl="6" rtl="0">
              <a:spcBef>
                <a:spcPts val="0"/>
              </a:spcBef>
              <a:spcAft>
                <a:spcPts val="0"/>
              </a:spcAft>
              <a:buClr>
                <a:srgbClr val="CDDCDC"/>
              </a:buClr>
              <a:buSzPts val="4800"/>
              <a:buNone/>
              <a:defRPr sz="4800">
                <a:solidFill>
                  <a:srgbClr val="CDDCDC"/>
                </a:solidFill>
              </a:defRPr>
            </a:lvl7pPr>
            <a:lvl8pPr lvl="7" rtl="0">
              <a:spcBef>
                <a:spcPts val="0"/>
              </a:spcBef>
              <a:spcAft>
                <a:spcPts val="0"/>
              </a:spcAft>
              <a:buClr>
                <a:srgbClr val="CDDCDC"/>
              </a:buClr>
              <a:buSzPts val="4800"/>
              <a:buNone/>
              <a:defRPr sz="4800">
                <a:solidFill>
                  <a:srgbClr val="CDDCDC"/>
                </a:solidFill>
              </a:defRPr>
            </a:lvl8pPr>
            <a:lvl9pPr lvl="8" rtl="0">
              <a:spcBef>
                <a:spcPts val="0"/>
              </a:spcBef>
              <a:spcAft>
                <a:spcPts val="0"/>
              </a:spcAft>
              <a:buClr>
                <a:srgbClr val="CDDCDC"/>
              </a:buClr>
              <a:buSzPts val="4800"/>
              <a:buNone/>
              <a:defRPr sz="4800">
                <a:solidFill>
                  <a:srgbClr val="CDDCDC"/>
                </a:solidFill>
              </a:defRPr>
            </a:lvl9pPr>
          </a:lstStyle>
          <a:p/>
        </p:txBody>
      </p:sp>
      <p:sp>
        <p:nvSpPr>
          <p:cNvPr id="44" name="Google Shape;44;p7"/>
          <p:cNvSpPr txBox="1"/>
          <p:nvPr>
            <p:ph idx="1" type="subTitle"/>
          </p:nvPr>
        </p:nvSpPr>
        <p:spPr>
          <a:xfrm>
            <a:off x="6398250" y="894080"/>
            <a:ext cx="10972800" cy="759900"/>
          </a:xfrm>
          <a:prstGeom prst="rect">
            <a:avLst/>
          </a:prstGeom>
        </p:spPr>
        <p:txBody>
          <a:bodyPr anchorCtr="0" anchor="t"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45" name="Google Shape;45;p7"/>
          <p:cNvPicPr preferRelativeResize="0"/>
          <p:nvPr/>
        </p:nvPicPr>
        <p:blipFill rotWithShape="1">
          <a:blip r:embed="rId2">
            <a:alphaModFix amt="60000"/>
          </a:blip>
          <a:srcRect b="2533" l="55835" r="2002" t="33658"/>
          <a:stretch/>
        </p:blipFill>
        <p:spPr>
          <a:xfrm flipH="1" rot="5400000">
            <a:off x="282873" y="-282878"/>
            <a:ext cx="3944053" cy="4509803"/>
          </a:xfrm>
          <a:prstGeom prst="rect">
            <a:avLst/>
          </a:prstGeom>
          <a:noFill/>
          <a:ln>
            <a:noFill/>
          </a:ln>
        </p:spPr>
      </p:pic>
      <p:pic>
        <p:nvPicPr>
          <p:cNvPr id="46" name="Google Shape;46;p7"/>
          <p:cNvPicPr preferRelativeResize="0"/>
          <p:nvPr/>
        </p:nvPicPr>
        <p:blipFill rotWithShape="1">
          <a:blip r:embed="rId2">
            <a:alphaModFix amt="60000"/>
          </a:blip>
          <a:srcRect b="2533" l="55835" r="2002" t="33658"/>
          <a:stretch/>
        </p:blipFill>
        <p:spPr>
          <a:xfrm flipH="1" rot="-5400000">
            <a:off x="286577" y="5505548"/>
            <a:ext cx="4248148" cy="4857552"/>
          </a:xfrm>
          <a:prstGeom prst="rect">
            <a:avLst/>
          </a:prstGeom>
          <a:noFill/>
          <a:ln>
            <a:noFill/>
          </a:ln>
        </p:spPr>
      </p:pic>
      <p:pic>
        <p:nvPicPr>
          <p:cNvPr id="47" name="Google Shape;47;p7"/>
          <p:cNvPicPr preferRelativeResize="0"/>
          <p:nvPr/>
        </p:nvPicPr>
        <p:blipFill rotWithShape="1">
          <a:blip r:embed="rId2">
            <a:alphaModFix amt="60000"/>
          </a:blip>
          <a:srcRect b="31460" l="56214" r="1623" t="6742"/>
          <a:stretch/>
        </p:blipFill>
        <p:spPr>
          <a:xfrm flipH="1" rot="-5400000">
            <a:off x="210014" y="2095961"/>
            <a:ext cx="4248148" cy="4704425"/>
          </a:xfrm>
          <a:prstGeom prst="rect">
            <a:avLst/>
          </a:prstGeom>
          <a:noFill/>
          <a:ln>
            <a:noFill/>
          </a:ln>
        </p:spPr>
      </p:pic>
    </p:spTree>
  </p:cSld>
  <p:clrMapOvr>
    <a:masterClrMapping/>
  </p:clrMapOvr>
  <p:extLst>
    <p:ext uri="{DCECCB84-F9BA-43D5-87BE-67443E8EF086}">
      <p15:sldGuideLst>
        <p15:guide id="1" pos="3900">
          <p15:clr>
            <a:srgbClr val="00FF00"/>
          </p15:clr>
        </p15:guide>
        <p15:guide id="2" pos="4032">
          <p15:clr>
            <a:srgbClr val="00FF00"/>
          </p15:clr>
        </p15:guide>
        <p15:guide id="3" pos="7488">
          <p15:clr>
            <a:srgbClr val="00FF00"/>
          </p15:clr>
        </p15:guide>
        <p15:guide id="4" pos="7620">
          <p15:clr>
            <a:srgbClr val="00FF0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Table of Contents - Light">
  <p:cSld name="TITLE_1_3">
    <p:bg>
      <p:bgPr>
        <a:solidFill>
          <a:srgbClr val="FFFFFF"/>
        </a:solidFill>
      </p:bgPr>
    </p:bg>
    <p:spTree>
      <p:nvGrpSpPr>
        <p:cNvPr id="48" name="Shape 48"/>
        <p:cNvGrpSpPr/>
        <p:nvPr/>
      </p:nvGrpSpPr>
      <p:grpSpPr>
        <a:xfrm>
          <a:off x="0" y="0"/>
          <a:ext cx="0" cy="0"/>
          <a:chOff x="0" y="0"/>
          <a:chExt cx="0" cy="0"/>
        </a:xfrm>
      </p:grpSpPr>
      <p:pic>
        <p:nvPicPr>
          <p:cNvPr id="49" name="Google Shape;49;p8"/>
          <p:cNvPicPr preferRelativeResize="0"/>
          <p:nvPr/>
        </p:nvPicPr>
        <p:blipFill rotWithShape="1">
          <a:blip r:embed="rId2">
            <a:alphaModFix/>
          </a:blip>
          <a:srcRect b="0" l="35529" r="0" t="0"/>
          <a:stretch/>
        </p:blipFill>
        <p:spPr>
          <a:xfrm>
            <a:off x="0" y="0"/>
            <a:ext cx="6190502" cy="5281366"/>
          </a:xfrm>
          <a:prstGeom prst="rect">
            <a:avLst/>
          </a:prstGeom>
          <a:noFill/>
          <a:ln>
            <a:noFill/>
          </a:ln>
        </p:spPr>
      </p:pic>
      <p:pic>
        <p:nvPicPr>
          <p:cNvPr id="50" name="Google Shape;50;p8"/>
          <p:cNvPicPr preferRelativeResize="0"/>
          <p:nvPr/>
        </p:nvPicPr>
        <p:blipFill rotWithShape="1">
          <a:blip r:embed="rId2">
            <a:alphaModFix/>
          </a:blip>
          <a:srcRect b="0" l="35337" r="0" t="8045"/>
          <a:stretch/>
        </p:blipFill>
        <p:spPr>
          <a:xfrm flipH="1" rot="10800000">
            <a:off x="-17775" y="5236350"/>
            <a:ext cx="6206528" cy="4854600"/>
          </a:xfrm>
          <a:prstGeom prst="rect">
            <a:avLst/>
          </a:prstGeom>
          <a:noFill/>
          <a:ln>
            <a:noFill/>
          </a:ln>
        </p:spPr>
      </p:pic>
      <p:sp>
        <p:nvSpPr>
          <p:cNvPr id="51" name="Google Shape;51;p8"/>
          <p:cNvSpPr txBox="1"/>
          <p:nvPr>
            <p:ph type="ctrTitle"/>
          </p:nvPr>
        </p:nvSpPr>
        <p:spPr>
          <a:xfrm>
            <a:off x="6400800" y="1600200"/>
            <a:ext cx="11201400" cy="64008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52" name="Google Shape;52;p8"/>
          <p:cNvSpPr txBox="1"/>
          <p:nvPr>
            <p:ph idx="1" type="subTitle"/>
          </p:nvPr>
        </p:nvSpPr>
        <p:spPr>
          <a:xfrm>
            <a:off x="6398250" y="894080"/>
            <a:ext cx="10972800" cy="759900"/>
          </a:xfrm>
          <a:prstGeom prst="rect">
            <a:avLst/>
          </a:prstGeom>
        </p:spPr>
        <p:txBody>
          <a:bodyPr anchorCtr="0" anchor="t" bIns="182850" lIns="182850" spcFirstLastPara="1" rIns="182850" wrap="square" tIns="182850">
            <a:noAutofit/>
          </a:bodyPr>
          <a:lstStyle>
            <a:lvl1pPr lvl="0" rtl="0">
              <a:spcBef>
                <a:spcPts val="0"/>
              </a:spcBef>
              <a:spcAft>
                <a:spcPts val="0"/>
              </a:spcAft>
              <a:buSzPts val="2200"/>
              <a:buFont typeface="Space Grotesk"/>
              <a:buNone/>
              <a:defRPr sz="2200">
                <a:latin typeface="Space Grotesk"/>
                <a:ea typeface="Space Grotesk"/>
                <a:cs typeface="Space Grotesk"/>
                <a:sym typeface="Space Grotesk"/>
              </a:defRPr>
            </a:lvl1pPr>
            <a:lvl2pPr lvl="1" rtl="0">
              <a:spcBef>
                <a:spcPts val="3200"/>
              </a:spcBef>
              <a:spcAft>
                <a:spcPts val="0"/>
              </a:spcAft>
              <a:buSzPts val="2200"/>
              <a:buFont typeface="Space Grotesk"/>
              <a:buNone/>
              <a:defRPr sz="2200">
                <a:latin typeface="Space Grotesk"/>
                <a:ea typeface="Space Grotesk"/>
                <a:cs typeface="Space Grotesk"/>
                <a:sym typeface="Space Grotesk"/>
              </a:defRPr>
            </a:lvl2pPr>
            <a:lvl3pPr lvl="2" rtl="0">
              <a:spcBef>
                <a:spcPts val="3200"/>
              </a:spcBef>
              <a:spcAft>
                <a:spcPts val="0"/>
              </a:spcAft>
              <a:buSzPts val="2200"/>
              <a:buFont typeface="Space Grotesk"/>
              <a:buNone/>
              <a:defRPr sz="2200">
                <a:latin typeface="Space Grotesk"/>
                <a:ea typeface="Space Grotesk"/>
                <a:cs typeface="Space Grotesk"/>
                <a:sym typeface="Space Grotesk"/>
              </a:defRPr>
            </a:lvl3pPr>
            <a:lvl4pPr lvl="3" rtl="0">
              <a:spcBef>
                <a:spcPts val="3200"/>
              </a:spcBef>
              <a:spcAft>
                <a:spcPts val="0"/>
              </a:spcAft>
              <a:buSzPts val="2200"/>
              <a:buFont typeface="Space Grotesk"/>
              <a:buNone/>
              <a:defRPr>
                <a:latin typeface="Space Grotesk"/>
                <a:ea typeface="Space Grotesk"/>
                <a:cs typeface="Space Grotesk"/>
                <a:sym typeface="Space Grotesk"/>
              </a:defRPr>
            </a:lvl4pPr>
            <a:lvl5pPr lvl="4" rtl="0">
              <a:spcBef>
                <a:spcPts val="3200"/>
              </a:spcBef>
              <a:spcAft>
                <a:spcPts val="0"/>
              </a:spcAft>
              <a:buSzPts val="2200"/>
              <a:buFont typeface="Space Grotesk"/>
              <a:buNone/>
              <a:defRPr>
                <a:latin typeface="Space Grotesk"/>
                <a:ea typeface="Space Grotesk"/>
                <a:cs typeface="Space Grotesk"/>
                <a:sym typeface="Space Grotesk"/>
              </a:defRPr>
            </a:lvl5pPr>
            <a:lvl6pPr lvl="5" rtl="0">
              <a:spcBef>
                <a:spcPts val="3200"/>
              </a:spcBef>
              <a:spcAft>
                <a:spcPts val="0"/>
              </a:spcAft>
              <a:buSzPts val="2200"/>
              <a:buFont typeface="Space Grotesk"/>
              <a:buNone/>
              <a:defRPr>
                <a:latin typeface="Space Grotesk"/>
                <a:ea typeface="Space Grotesk"/>
                <a:cs typeface="Space Grotesk"/>
                <a:sym typeface="Space Grotesk"/>
              </a:defRPr>
            </a:lvl6pPr>
            <a:lvl7pPr lvl="6" rtl="0">
              <a:spcBef>
                <a:spcPts val="3200"/>
              </a:spcBef>
              <a:spcAft>
                <a:spcPts val="0"/>
              </a:spcAft>
              <a:buSzPts val="2200"/>
              <a:buFont typeface="Space Grotesk"/>
              <a:buNone/>
              <a:defRPr>
                <a:latin typeface="Space Grotesk"/>
                <a:ea typeface="Space Grotesk"/>
                <a:cs typeface="Space Grotesk"/>
                <a:sym typeface="Space Grotesk"/>
              </a:defRPr>
            </a:lvl7pPr>
            <a:lvl8pPr lvl="7" rtl="0">
              <a:spcBef>
                <a:spcPts val="3200"/>
              </a:spcBef>
              <a:spcAft>
                <a:spcPts val="0"/>
              </a:spcAft>
              <a:buSzPts val="2200"/>
              <a:buFont typeface="Space Grotesk"/>
              <a:buNone/>
              <a:defRPr>
                <a:latin typeface="Space Grotesk"/>
                <a:ea typeface="Space Grotesk"/>
                <a:cs typeface="Space Grotesk"/>
                <a:sym typeface="Space Grotesk"/>
              </a:defRPr>
            </a:lvl8pPr>
            <a:lvl9pPr lvl="8" rtl="0">
              <a:spcBef>
                <a:spcPts val="3200"/>
              </a:spcBef>
              <a:spcAft>
                <a:spcPts val="3200"/>
              </a:spcAft>
              <a:buSzPts val="2200"/>
              <a:buFont typeface="Space Grotesk"/>
              <a:buNone/>
              <a:defRPr>
                <a:latin typeface="Space Grotesk"/>
                <a:ea typeface="Space Grotesk"/>
                <a:cs typeface="Space Grotesk"/>
                <a:sym typeface="Space Grotesk"/>
              </a:defRPr>
            </a:lvl9pPr>
          </a:lstStyle>
          <a:p/>
        </p:txBody>
      </p:sp>
    </p:spTree>
  </p:cSld>
  <p:clrMapOvr>
    <a:masterClrMapping/>
  </p:clrMapOvr>
  <p:extLst>
    <p:ext uri="{DCECCB84-F9BA-43D5-87BE-67443E8EF086}">
      <p15:sldGuideLst>
        <p15:guide id="1" pos="3900">
          <p15:clr>
            <a:srgbClr val="00FF00"/>
          </p15:clr>
        </p15:guide>
        <p15:guide id="2" pos="4032">
          <p15:clr>
            <a:srgbClr val="00FF00"/>
          </p15:clr>
        </p15:guide>
        <p15:guide id="3" pos="7488">
          <p15:clr>
            <a:srgbClr val="00FF00"/>
          </p15:clr>
        </p15:guide>
        <p15:guide id="4" pos="7620">
          <p15:clr>
            <a:srgbClr val="00FF00"/>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Table of Contents - Light">
  <p:cSld name="TITLE_1_2">
    <p:bg>
      <p:bgPr>
        <a:noFill/>
      </p:bgPr>
    </p:bg>
    <p:spTree>
      <p:nvGrpSpPr>
        <p:cNvPr id="53" name="Shape 53"/>
        <p:cNvGrpSpPr/>
        <p:nvPr/>
      </p:nvGrpSpPr>
      <p:grpSpPr>
        <a:xfrm>
          <a:off x="0" y="0"/>
          <a:ext cx="0" cy="0"/>
          <a:chOff x="0" y="0"/>
          <a:chExt cx="0" cy="0"/>
        </a:xfrm>
      </p:grpSpPr>
      <p:pic>
        <p:nvPicPr>
          <p:cNvPr id="54" name="Google Shape;54;p9"/>
          <p:cNvPicPr preferRelativeResize="0"/>
          <p:nvPr/>
        </p:nvPicPr>
        <p:blipFill rotWithShape="1">
          <a:blip r:embed="rId2">
            <a:alphaModFix/>
          </a:blip>
          <a:srcRect b="0" l="55367" r="0" t="0"/>
          <a:stretch/>
        </p:blipFill>
        <p:spPr>
          <a:xfrm>
            <a:off x="0" y="0"/>
            <a:ext cx="4800602" cy="5915876"/>
          </a:xfrm>
          <a:prstGeom prst="rect">
            <a:avLst/>
          </a:prstGeom>
          <a:noFill/>
          <a:ln>
            <a:noFill/>
          </a:ln>
        </p:spPr>
      </p:pic>
      <p:pic>
        <p:nvPicPr>
          <p:cNvPr id="55" name="Google Shape;55;p9"/>
          <p:cNvPicPr preferRelativeResize="0"/>
          <p:nvPr/>
        </p:nvPicPr>
        <p:blipFill rotWithShape="1">
          <a:blip r:embed="rId2">
            <a:alphaModFix/>
          </a:blip>
          <a:srcRect b="0" l="55365" r="711" t="29577"/>
          <a:stretch/>
        </p:blipFill>
        <p:spPr>
          <a:xfrm rot="10800000">
            <a:off x="-14797" y="5915875"/>
            <a:ext cx="4717747" cy="4160275"/>
          </a:xfrm>
          <a:prstGeom prst="rect">
            <a:avLst/>
          </a:prstGeom>
          <a:noFill/>
          <a:ln>
            <a:noFill/>
          </a:ln>
        </p:spPr>
      </p:pic>
      <p:sp>
        <p:nvSpPr>
          <p:cNvPr id="56" name="Google Shape;56;p9"/>
          <p:cNvSpPr txBox="1"/>
          <p:nvPr>
            <p:ph type="ctrTitle"/>
          </p:nvPr>
        </p:nvSpPr>
        <p:spPr>
          <a:xfrm>
            <a:off x="4949900" y="1600200"/>
            <a:ext cx="12642900" cy="64008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57" name="Google Shape;57;p9"/>
          <p:cNvSpPr txBox="1"/>
          <p:nvPr>
            <p:ph idx="1" type="subTitle"/>
          </p:nvPr>
        </p:nvSpPr>
        <p:spPr>
          <a:xfrm>
            <a:off x="4946900" y="685799"/>
            <a:ext cx="12394200" cy="914400"/>
          </a:xfrm>
          <a:prstGeom prst="rect">
            <a:avLst/>
          </a:prstGeom>
        </p:spPr>
        <p:txBody>
          <a:bodyPr anchorCtr="0" anchor="b" bIns="182850" lIns="182850" spcFirstLastPara="1" rIns="182850" wrap="square" tIns="182850">
            <a:noAutofit/>
          </a:bodyPr>
          <a:lstStyle>
            <a:lvl1pPr lvl="0" rtl="0">
              <a:spcBef>
                <a:spcPts val="0"/>
              </a:spcBef>
              <a:spcAft>
                <a:spcPts val="0"/>
              </a:spcAft>
              <a:buSzPts val="2200"/>
              <a:buFont typeface="Space Grotesk"/>
              <a:buNone/>
              <a:defRPr sz="2200">
                <a:latin typeface="Space Grotesk"/>
                <a:ea typeface="Space Grotesk"/>
                <a:cs typeface="Space Grotesk"/>
                <a:sym typeface="Space Grotesk"/>
              </a:defRPr>
            </a:lvl1pPr>
            <a:lvl2pPr lvl="1" rtl="0">
              <a:spcBef>
                <a:spcPts val="0"/>
              </a:spcBef>
              <a:spcAft>
                <a:spcPts val="0"/>
              </a:spcAft>
              <a:buSzPts val="2200"/>
              <a:buFont typeface="Space Grotesk"/>
              <a:buNone/>
              <a:defRPr sz="2200">
                <a:latin typeface="Space Grotesk"/>
                <a:ea typeface="Space Grotesk"/>
                <a:cs typeface="Space Grotesk"/>
                <a:sym typeface="Space Grotesk"/>
              </a:defRPr>
            </a:lvl2pPr>
            <a:lvl3pPr lvl="2" rtl="0">
              <a:spcBef>
                <a:spcPts val="3200"/>
              </a:spcBef>
              <a:spcAft>
                <a:spcPts val="0"/>
              </a:spcAft>
              <a:buSzPts val="2200"/>
              <a:buFont typeface="Space Grotesk"/>
              <a:buNone/>
              <a:defRPr sz="2200">
                <a:latin typeface="Space Grotesk"/>
                <a:ea typeface="Space Grotesk"/>
                <a:cs typeface="Space Grotesk"/>
                <a:sym typeface="Space Grotesk"/>
              </a:defRPr>
            </a:lvl3pPr>
            <a:lvl4pPr lvl="3" rtl="0">
              <a:spcBef>
                <a:spcPts val="3200"/>
              </a:spcBef>
              <a:spcAft>
                <a:spcPts val="0"/>
              </a:spcAft>
              <a:buSzPts val="2200"/>
              <a:buFont typeface="Space Grotesk"/>
              <a:buNone/>
              <a:defRPr>
                <a:latin typeface="Space Grotesk"/>
                <a:ea typeface="Space Grotesk"/>
                <a:cs typeface="Space Grotesk"/>
                <a:sym typeface="Space Grotesk"/>
              </a:defRPr>
            </a:lvl4pPr>
            <a:lvl5pPr lvl="4" rtl="0">
              <a:spcBef>
                <a:spcPts val="3200"/>
              </a:spcBef>
              <a:spcAft>
                <a:spcPts val="0"/>
              </a:spcAft>
              <a:buSzPts val="2200"/>
              <a:buFont typeface="Space Grotesk"/>
              <a:buNone/>
              <a:defRPr>
                <a:latin typeface="Space Grotesk"/>
                <a:ea typeface="Space Grotesk"/>
                <a:cs typeface="Space Grotesk"/>
                <a:sym typeface="Space Grotesk"/>
              </a:defRPr>
            </a:lvl5pPr>
            <a:lvl6pPr lvl="5" rtl="0">
              <a:spcBef>
                <a:spcPts val="3200"/>
              </a:spcBef>
              <a:spcAft>
                <a:spcPts val="0"/>
              </a:spcAft>
              <a:buSzPts val="2200"/>
              <a:buFont typeface="Space Grotesk"/>
              <a:buNone/>
              <a:defRPr>
                <a:latin typeface="Space Grotesk"/>
                <a:ea typeface="Space Grotesk"/>
                <a:cs typeface="Space Grotesk"/>
                <a:sym typeface="Space Grotesk"/>
              </a:defRPr>
            </a:lvl6pPr>
            <a:lvl7pPr lvl="6" rtl="0">
              <a:spcBef>
                <a:spcPts val="3200"/>
              </a:spcBef>
              <a:spcAft>
                <a:spcPts val="0"/>
              </a:spcAft>
              <a:buSzPts val="2200"/>
              <a:buFont typeface="Space Grotesk"/>
              <a:buNone/>
              <a:defRPr>
                <a:latin typeface="Space Grotesk"/>
                <a:ea typeface="Space Grotesk"/>
                <a:cs typeface="Space Grotesk"/>
                <a:sym typeface="Space Grotesk"/>
              </a:defRPr>
            </a:lvl7pPr>
            <a:lvl8pPr lvl="7" rtl="0">
              <a:spcBef>
                <a:spcPts val="3200"/>
              </a:spcBef>
              <a:spcAft>
                <a:spcPts val="0"/>
              </a:spcAft>
              <a:buSzPts val="2200"/>
              <a:buFont typeface="Space Grotesk"/>
              <a:buNone/>
              <a:defRPr>
                <a:latin typeface="Space Grotesk"/>
                <a:ea typeface="Space Grotesk"/>
                <a:cs typeface="Space Grotesk"/>
                <a:sym typeface="Space Grotesk"/>
              </a:defRPr>
            </a:lvl8pPr>
            <a:lvl9pPr lvl="8" rtl="0">
              <a:spcBef>
                <a:spcPts val="3200"/>
              </a:spcBef>
              <a:spcAft>
                <a:spcPts val="3200"/>
              </a:spcAft>
              <a:buSzPts val="2200"/>
              <a:buFont typeface="Space Grotesk"/>
              <a:buNone/>
              <a:defRPr>
                <a:latin typeface="Space Grotesk"/>
                <a:ea typeface="Space Grotesk"/>
                <a:cs typeface="Space Grotesk"/>
                <a:sym typeface="Space Grotesk"/>
              </a:defRPr>
            </a:lvl9pPr>
          </a:lstStyle>
          <a:p/>
        </p:txBody>
      </p:sp>
    </p:spTree>
  </p:cSld>
  <p:clrMapOvr>
    <a:masterClrMapping/>
  </p:clrMapOvr>
  <p:extLst>
    <p:ext uri="{DCECCB84-F9BA-43D5-87BE-67443E8EF086}">
      <p15:sldGuideLst>
        <p15:guide id="1" pos="3024">
          <p15:clr>
            <a:srgbClr val="FA7B17"/>
          </p15:clr>
        </p15:guide>
        <p15:guide id="2" pos="3118">
          <p15:clr>
            <a:srgbClr val="FA7B17"/>
          </p15:clr>
        </p15:guide>
        <p15:guide id="3" pos="5710">
          <p15:clr>
            <a:srgbClr val="FA7B17"/>
          </p15:clr>
        </p15:guide>
        <p15:guide id="4" pos="5804">
          <p15:clr>
            <a:srgbClr val="FA7B17"/>
          </p15:clr>
        </p15:guide>
        <p15:guide id="5" pos="8396">
          <p15:clr>
            <a:srgbClr val="FA7B17"/>
          </p15:clr>
        </p15:guide>
        <p15:guide id="6" pos="8490">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Module Title">
  <p:cSld name="TITLE_1_2_2">
    <p:bg>
      <p:bgPr>
        <a:noFill/>
      </p:bgPr>
    </p:bg>
    <p:spTree>
      <p:nvGrpSpPr>
        <p:cNvPr id="58" name="Shape 58"/>
        <p:cNvGrpSpPr/>
        <p:nvPr/>
      </p:nvGrpSpPr>
      <p:grpSpPr>
        <a:xfrm>
          <a:off x="0" y="0"/>
          <a:ext cx="0" cy="0"/>
          <a:chOff x="0" y="0"/>
          <a:chExt cx="0" cy="0"/>
        </a:xfrm>
      </p:grpSpPr>
      <p:pic>
        <p:nvPicPr>
          <p:cNvPr id="59" name="Google Shape;59;p10"/>
          <p:cNvPicPr preferRelativeResize="0"/>
          <p:nvPr/>
        </p:nvPicPr>
        <p:blipFill rotWithShape="1">
          <a:blip r:embed="rId2">
            <a:alphaModFix/>
          </a:blip>
          <a:srcRect b="-979" l="0" r="73749" t="0"/>
          <a:stretch/>
        </p:blipFill>
        <p:spPr>
          <a:xfrm>
            <a:off x="0" y="-49187"/>
            <a:ext cx="4800602" cy="10156774"/>
          </a:xfrm>
          <a:prstGeom prst="rect">
            <a:avLst/>
          </a:prstGeom>
          <a:noFill/>
          <a:ln>
            <a:noFill/>
          </a:ln>
        </p:spPr>
      </p:pic>
      <p:sp>
        <p:nvSpPr>
          <p:cNvPr id="60" name="Google Shape;60;p10"/>
          <p:cNvSpPr txBox="1"/>
          <p:nvPr>
            <p:ph type="ctrTitle"/>
          </p:nvPr>
        </p:nvSpPr>
        <p:spPr>
          <a:xfrm>
            <a:off x="4947000" y="1600200"/>
            <a:ext cx="12645900" cy="7772400"/>
          </a:xfrm>
          <a:prstGeom prst="rect">
            <a:avLst/>
          </a:prstGeom>
        </p:spPr>
        <p:txBody>
          <a:bodyPr anchorCtr="0" anchor="t" bIns="182850" lIns="182850" spcFirstLastPara="1" rIns="182850" wrap="square" tIns="18285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p:txBody>
      </p:sp>
      <p:sp>
        <p:nvSpPr>
          <p:cNvPr id="61" name="Google Shape;61;p10"/>
          <p:cNvSpPr txBox="1"/>
          <p:nvPr/>
        </p:nvSpPr>
        <p:spPr>
          <a:xfrm>
            <a:off x="4946900" y="685800"/>
            <a:ext cx="12645900" cy="914400"/>
          </a:xfrm>
          <a:prstGeom prst="rect">
            <a:avLst/>
          </a:prstGeom>
          <a:noFill/>
          <a:ln>
            <a:noFill/>
          </a:ln>
        </p:spPr>
        <p:txBody>
          <a:bodyPr anchorCtr="0" anchor="b" bIns="91425" lIns="91425" spcFirstLastPara="1" rIns="91425" wrap="square" tIns="91425">
            <a:noAutofit/>
          </a:bodyPr>
          <a:lstStyle/>
          <a:p>
            <a:pPr indent="0" lvl="0" marL="0" rtl="0" algn="l">
              <a:lnSpc>
                <a:spcPct val="119000"/>
              </a:lnSpc>
              <a:spcBef>
                <a:spcPts val="0"/>
              </a:spcBef>
              <a:spcAft>
                <a:spcPts val="0"/>
              </a:spcAft>
              <a:buNone/>
            </a:pPr>
            <a:r>
              <a:rPr lang="en" sz="2200">
                <a:solidFill>
                  <a:schemeClr val="lt2"/>
                </a:solidFill>
                <a:latin typeface="Space Grotesk"/>
                <a:ea typeface="Space Grotesk"/>
                <a:cs typeface="Space Grotesk"/>
                <a:sym typeface="Space Grotesk"/>
              </a:rPr>
              <a:t>THE DATA CARDS PLAYBOOK</a:t>
            </a:r>
            <a:endParaRPr sz="2200">
              <a:solidFill>
                <a:schemeClr val="lt2"/>
              </a:solidFill>
              <a:latin typeface="Space Grotesk"/>
              <a:ea typeface="Space Grotesk"/>
              <a:cs typeface="Space Grotesk"/>
              <a:sym typeface="Space Grotesk"/>
            </a:endParaRPr>
          </a:p>
        </p:txBody>
      </p:sp>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theme" Target="../theme/theme2.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85800" y="698336"/>
            <a:ext cx="12801600" cy="12426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1pPr>
            <a:lvl2pPr lvl="1"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2pPr>
            <a:lvl3pPr lvl="2"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3pPr>
            <a:lvl4pPr lvl="3"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4pPr>
            <a:lvl5pPr lvl="4"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5pPr>
            <a:lvl6pPr lvl="5"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6pPr>
            <a:lvl7pPr lvl="6"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7pPr>
            <a:lvl8pPr lvl="7"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8pPr>
            <a:lvl9pPr lvl="8"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9pPr>
          </a:lstStyle>
          <a:p/>
        </p:txBody>
      </p:sp>
      <p:sp>
        <p:nvSpPr>
          <p:cNvPr id="7" name="Google Shape;7;p1"/>
          <p:cNvSpPr txBox="1"/>
          <p:nvPr>
            <p:ph idx="1" type="body"/>
          </p:nvPr>
        </p:nvSpPr>
        <p:spPr>
          <a:xfrm>
            <a:off x="685800" y="3120627"/>
            <a:ext cx="12801600" cy="5871300"/>
          </a:xfrm>
          <a:prstGeom prst="rect">
            <a:avLst/>
          </a:prstGeom>
          <a:noFill/>
          <a:ln>
            <a:noFill/>
          </a:ln>
        </p:spPr>
        <p:txBody>
          <a:bodyPr anchorCtr="0" anchor="t" bIns="182850" lIns="182850" spcFirstLastPara="1" rIns="182850" wrap="square" tIns="182850">
            <a:noAutofit/>
          </a:bodyPr>
          <a:lstStyle>
            <a:lvl1pPr indent="-457200" lvl="0" marL="457200" rtl="0">
              <a:lnSpc>
                <a:spcPct val="115000"/>
              </a:lnSpc>
              <a:spcBef>
                <a:spcPts val="0"/>
              </a:spcBef>
              <a:spcAft>
                <a:spcPts val="0"/>
              </a:spcAft>
              <a:buClr>
                <a:schemeClr val="lt2"/>
              </a:buClr>
              <a:buSzPts val="3600"/>
              <a:buFont typeface="Inter"/>
              <a:buChar char="●"/>
              <a:defRPr sz="3600">
                <a:solidFill>
                  <a:schemeClr val="lt2"/>
                </a:solidFill>
                <a:latin typeface="Inter"/>
                <a:ea typeface="Inter"/>
                <a:cs typeface="Inter"/>
                <a:sym typeface="Inter"/>
              </a:defRPr>
            </a:lvl1pPr>
            <a:lvl2pPr indent="-406400" lvl="1" marL="914400" rtl="0">
              <a:lnSpc>
                <a:spcPct val="115000"/>
              </a:lnSpc>
              <a:spcBef>
                <a:spcPts val="3200"/>
              </a:spcBef>
              <a:spcAft>
                <a:spcPts val="0"/>
              </a:spcAft>
              <a:buClr>
                <a:schemeClr val="lt2"/>
              </a:buClr>
              <a:buSzPts val="2800"/>
              <a:buFont typeface="Inter"/>
              <a:buChar char="○"/>
              <a:defRPr sz="2800">
                <a:solidFill>
                  <a:schemeClr val="lt2"/>
                </a:solidFill>
                <a:latin typeface="Inter"/>
                <a:ea typeface="Inter"/>
                <a:cs typeface="Inter"/>
                <a:sym typeface="Inter"/>
              </a:defRPr>
            </a:lvl2pPr>
            <a:lvl3pPr indent="-393700" lvl="2" marL="1371600" rtl="0">
              <a:lnSpc>
                <a:spcPct val="115000"/>
              </a:lnSpc>
              <a:spcBef>
                <a:spcPts val="3200"/>
              </a:spcBef>
              <a:spcAft>
                <a:spcPts val="0"/>
              </a:spcAft>
              <a:buClr>
                <a:schemeClr val="lt2"/>
              </a:buClr>
              <a:buSzPts val="2600"/>
              <a:buFont typeface="Inter"/>
              <a:buChar char="■"/>
              <a:defRPr sz="2600">
                <a:solidFill>
                  <a:schemeClr val="lt2"/>
                </a:solidFill>
                <a:latin typeface="Inter"/>
                <a:ea typeface="Inter"/>
                <a:cs typeface="Inter"/>
                <a:sym typeface="Inter"/>
              </a:defRPr>
            </a:lvl3pPr>
            <a:lvl4pPr indent="-368300" lvl="3" marL="18288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4pPr>
            <a:lvl5pPr indent="-368300" lvl="4" marL="22860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5pPr>
            <a:lvl6pPr indent="-368300" lvl="5" marL="27432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6pPr>
            <a:lvl7pPr indent="-368300" lvl="6" marL="32004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7pPr>
            <a:lvl8pPr indent="-368300" lvl="7" marL="36576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8pPr>
            <a:lvl9pPr indent="-368300" lvl="8" marL="4114800" rtl="0">
              <a:lnSpc>
                <a:spcPct val="115000"/>
              </a:lnSpc>
              <a:spcBef>
                <a:spcPts val="3200"/>
              </a:spcBef>
              <a:spcAft>
                <a:spcPts val="3200"/>
              </a:spcAft>
              <a:buClr>
                <a:schemeClr val="lt2"/>
              </a:buClr>
              <a:buSzPts val="2200"/>
              <a:buFont typeface="Inter"/>
              <a:buChar char="■"/>
              <a:defRPr sz="2200">
                <a:solidFill>
                  <a:schemeClr val="lt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32">
          <p15:clr>
            <a:srgbClr val="EA4335"/>
          </p15:clr>
        </p15:guide>
        <p15:guide id="2" pos="11088">
          <p15:clr>
            <a:srgbClr val="EA4335"/>
          </p15:clr>
        </p15:guide>
        <p15:guide id="3" orient="horz" pos="432">
          <p15:clr>
            <a:srgbClr val="EA4335"/>
          </p15:clr>
        </p15:guide>
        <p15:guide id="4" orient="horz" pos="5904">
          <p15:clr>
            <a:srgbClr val="EA4335"/>
          </p15:clr>
        </p15:guide>
        <p15:guide id="5" orient="horz" pos="1008">
          <p15:clr>
            <a:srgbClr val="9900F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 Id="rId3" Type="http://schemas.openxmlformats.org/officeDocument/2006/relationships/hyperlink" Target="https://pair-code.github.io/datacardsplaybook/playbook/ask-align-on-agents.pdf"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3.xml"/><Relationship Id="rId3" Type="http://schemas.openxmlformats.org/officeDocument/2006/relationships/hyperlink" Target="http://pair-code.github.io/datacardsplaybook" TargetMode="External"/><Relationship Id="rId4" Type="http://schemas.openxmlformats.org/officeDocument/2006/relationships/hyperlink" Target="https://github.com/pair-code/datacardsplaybook" TargetMode="External"/><Relationship Id="rId5" Type="http://schemas.openxmlformats.org/officeDocument/2006/relationships/hyperlink" Target="https://pair-code.github.io/DataCardsPlaybook" TargetMode="External"/><Relationship Id="rId6"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4.xml"/><Relationship Id="rId3" Type="http://schemas.openxmlformats.org/officeDocument/2006/relationships/hyperlink" Target="http://pair-code.github.io/datacardsplaybook" TargetMode="External"/><Relationship Id="rId4" Type="http://schemas.openxmlformats.org/officeDocument/2006/relationships/hyperlink" Target="https://pair.withgoogle.com/" TargetMode="External"/><Relationship Id="rId5" Type="http://schemas.openxmlformats.org/officeDocument/2006/relationships/hyperlink" Target="https://research.google/" TargetMode="External"/><Relationship Id="rId6" Type="http://schemas.openxmlformats.org/officeDocument/2006/relationships/hyperlink" Target="https://creativecommons.org/licenses/by-sa/4.0/deed.ast" TargetMode="External"/><Relationship Id="rId7"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24.jp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 Id="rId3"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5"/>
          <p:cNvSpPr txBox="1"/>
          <p:nvPr>
            <p:ph type="title"/>
          </p:nvPr>
        </p:nvSpPr>
        <p:spPr>
          <a:xfrm>
            <a:off x="4953939" y="838200"/>
            <a:ext cx="12646200" cy="3657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latin typeface="Rubik SemiBold"/>
                <a:ea typeface="Rubik SemiBold"/>
                <a:cs typeface="Rubik SemiBold"/>
                <a:sym typeface="Rubik SemiBold"/>
              </a:rPr>
              <a:t>The Data Cards Playbook</a:t>
            </a:r>
            <a:endParaRPr>
              <a:latin typeface="Rubik SemiBold"/>
              <a:ea typeface="Rubik SemiBold"/>
              <a:cs typeface="Rubik SemiBold"/>
              <a:sym typeface="Rubik SemiBold"/>
            </a:endParaRPr>
          </a:p>
        </p:txBody>
      </p:sp>
      <p:sp>
        <p:nvSpPr>
          <p:cNvPr id="292" name="Google Shape;292;p45"/>
          <p:cNvSpPr txBox="1"/>
          <p:nvPr>
            <p:ph idx="1" type="subTitle"/>
          </p:nvPr>
        </p:nvSpPr>
        <p:spPr>
          <a:xfrm>
            <a:off x="4946900" y="4495800"/>
            <a:ext cx="12646200" cy="1828800"/>
          </a:xfrm>
          <a:prstGeom prst="rect">
            <a:avLst/>
          </a:prstGeom>
        </p:spPr>
        <p:txBody>
          <a:bodyPr anchorCtr="0" anchor="t" bIns="182850" lIns="182850" spcFirstLastPara="1" rIns="182850" wrap="square" tIns="182850">
            <a:noAutofit/>
          </a:bodyPr>
          <a:lstStyle/>
          <a:p>
            <a:pPr indent="0" lvl="0" marL="0" rtl="0" algn="l">
              <a:spcBef>
                <a:spcPts val="0"/>
              </a:spcBef>
              <a:spcAft>
                <a:spcPts val="3200"/>
              </a:spcAft>
              <a:buNone/>
            </a:pPr>
            <a:r>
              <a:rPr lang="en"/>
              <a:t>A toolkit for purposeful and people-centric dataset documentation for transparency in AI systems.</a:t>
            </a:r>
            <a:endParaRPr/>
          </a:p>
        </p:txBody>
      </p:sp>
      <p:sp>
        <p:nvSpPr>
          <p:cNvPr id="293" name="Google Shape;293;p45"/>
          <p:cNvSpPr txBox="1"/>
          <p:nvPr>
            <p:ph idx="2" type="subTitle"/>
          </p:nvPr>
        </p:nvSpPr>
        <p:spPr>
          <a:xfrm>
            <a:off x="4954650" y="8248650"/>
            <a:ext cx="9729600" cy="8955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u="sng">
                <a:solidFill>
                  <a:schemeClr val="hlink"/>
                </a:solidFill>
                <a:hlinkClick r:id="rId3"/>
              </a:rPr>
              <a:t>https://pair-code.github.io/datacardsplaybook/</a:t>
            </a:r>
            <a:r>
              <a:rPr lang="en"/>
              <a:t>                 #datacardsplaybook</a:t>
            </a:r>
            <a:endParaRPr b="1">
              <a:solidFill>
                <a:srgbClr val="3C4F50"/>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4"/>
          <p:cNvSpPr/>
          <p:nvPr/>
        </p:nvSpPr>
        <p:spPr>
          <a:xfrm>
            <a:off x="4946900" y="1611150"/>
            <a:ext cx="63735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72" name="Google Shape;372;p54"/>
          <p:cNvSpPr/>
          <p:nvPr/>
        </p:nvSpPr>
        <p:spPr>
          <a:xfrm>
            <a:off x="11466675" y="1611175"/>
            <a:ext cx="61350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73" name="Google Shape;373;p54"/>
          <p:cNvSpPr txBox="1"/>
          <p:nvPr/>
        </p:nvSpPr>
        <p:spPr>
          <a:xfrm>
            <a:off x="4955475" y="685800"/>
            <a:ext cx="63735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marR="0" rtl="0" algn="l">
              <a:lnSpc>
                <a:spcPct val="100000"/>
              </a:lnSpc>
              <a:spcBef>
                <a:spcPts val="0"/>
              </a:spcBef>
              <a:spcAft>
                <a:spcPts val="0"/>
              </a:spcAft>
              <a:buNone/>
            </a:pPr>
            <a:r>
              <a:rPr lang="en" sz="1600">
                <a:solidFill>
                  <a:srgbClr val="71A318"/>
                </a:solidFill>
                <a:latin typeface="Rubik"/>
                <a:ea typeface="Rubik"/>
                <a:cs typeface="Rubik"/>
                <a:sym typeface="Rubik"/>
              </a:rPr>
              <a:t>Baseline</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the expectation set out in the Data Card template, or pertinent information in the existing documentation of the dataset.</a:t>
            </a:r>
            <a:endParaRPr>
              <a:solidFill>
                <a:schemeClr val="lt2"/>
              </a:solidFill>
              <a:latin typeface="Inter"/>
              <a:ea typeface="Inter"/>
              <a:cs typeface="Inter"/>
              <a:sym typeface="Inter"/>
            </a:endParaRPr>
          </a:p>
        </p:txBody>
      </p:sp>
      <p:sp>
        <p:nvSpPr>
          <p:cNvPr id="374" name="Google Shape;374;p54"/>
          <p:cNvSpPr txBox="1"/>
          <p:nvPr/>
        </p:nvSpPr>
        <p:spPr>
          <a:xfrm>
            <a:off x="11457475" y="685800"/>
            <a:ext cx="61350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rtl="0" algn="l">
              <a:spcBef>
                <a:spcPts val="0"/>
              </a:spcBef>
              <a:spcAft>
                <a:spcPts val="0"/>
              </a:spcAft>
              <a:buNone/>
            </a:pPr>
            <a:r>
              <a:rPr lang="en" sz="1600">
                <a:solidFill>
                  <a:srgbClr val="71A318"/>
                </a:solidFill>
                <a:latin typeface="Rubik"/>
                <a:ea typeface="Rubik"/>
                <a:cs typeface="Rubik"/>
                <a:sym typeface="Rubik"/>
              </a:rPr>
              <a:t>Value Additions</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aspects of the Data Card or the information in it which are over and above what was asked for.</a:t>
            </a:r>
            <a:endParaRPr>
              <a:solidFill>
                <a:schemeClr val="lt2"/>
              </a:solidFill>
              <a:latin typeface="Inter"/>
              <a:ea typeface="Inter"/>
              <a:cs typeface="Inter"/>
              <a:sym typeface="Inter"/>
            </a:endParaRPr>
          </a:p>
        </p:txBody>
      </p:sp>
      <p:sp>
        <p:nvSpPr>
          <p:cNvPr id="375" name="Google Shape;375;p54"/>
          <p:cNvSpPr/>
          <p:nvPr/>
        </p:nvSpPr>
        <p:spPr>
          <a:xfrm>
            <a:off x="17069250" y="152850"/>
            <a:ext cx="1065900" cy="1065900"/>
          </a:xfrm>
          <a:prstGeom prst="ellipse">
            <a:avLst/>
          </a:prstGeom>
          <a:solidFill>
            <a:srgbClr val="FFFFFF"/>
          </a:solidFill>
          <a:ln cap="flat" cmpd="sng" w="19050">
            <a:solidFill>
              <a:srgbClr val="CFE0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
              </a:lnSpc>
              <a:spcBef>
                <a:spcPts val="0"/>
              </a:spcBef>
              <a:spcAft>
                <a:spcPts val="0"/>
              </a:spcAft>
              <a:buNone/>
            </a:pPr>
            <a:r>
              <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sz="3000">
                <a:solidFill>
                  <a:srgbClr val="71A318"/>
                </a:solidFill>
                <a:latin typeface="Inter"/>
                <a:ea typeface="Inter"/>
                <a:cs typeface="Inter"/>
                <a:sym typeface="Inter"/>
              </a:rPr>
              <a:t>10</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a:solidFill>
                  <a:srgbClr val="71A318"/>
                </a:solidFill>
                <a:latin typeface="Inter"/>
                <a:ea typeface="Inter"/>
                <a:cs typeface="Inter"/>
                <a:sym typeface="Inter"/>
              </a:rPr>
              <a:t>min</a:t>
            </a:r>
            <a:endParaRPr>
              <a:solidFill>
                <a:srgbClr val="71A318"/>
              </a:solidFill>
              <a:latin typeface="Inter"/>
              <a:ea typeface="Inter"/>
              <a:cs typeface="Inter"/>
              <a:sym typeface="Inter"/>
            </a:endParaRPr>
          </a:p>
        </p:txBody>
      </p:sp>
      <p:sp>
        <p:nvSpPr>
          <p:cNvPr id="376" name="Google Shape;376;p54"/>
          <p:cNvSpPr/>
          <p:nvPr/>
        </p:nvSpPr>
        <p:spPr>
          <a:xfrm>
            <a:off x="685800" y="1611175"/>
            <a:ext cx="4114800" cy="77613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r>
              <a:rPr b="1" lang="en" sz="1800">
                <a:solidFill>
                  <a:srgbClr val="71A318"/>
                </a:solidFill>
                <a:latin typeface="Inter"/>
                <a:ea typeface="Inter"/>
                <a:cs typeface="Inter"/>
                <a:sym typeface="Inter"/>
              </a:rPr>
              <a:t>RATIONALE AND </a:t>
            </a: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THOUGHT</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Describes the rationale behind decisions, assumptions made, and other explanations that can help readers make informed decisions about how the dataset is used.</a:t>
            </a:r>
            <a:endParaRPr sz="2000">
              <a:solidFill>
                <a:schemeClr val="dk2"/>
              </a:solidFill>
              <a:highlight>
                <a:srgbClr val="FFEDE0"/>
              </a:highlight>
              <a:latin typeface="Space Grotesk"/>
              <a:ea typeface="Space Grotesk"/>
              <a:cs typeface="Space Grotesk"/>
              <a:sym typeface="Space Grotesk"/>
            </a:endParaRPr>
          </a:p>
          <a:p>
            <a:pPr indent="0" lvl="0" marL="0" rtl="0" algn="l">
              <a:lnSpc>
                <a:spcPct val="112000"/>
              </a:lnSpc>
              <a:spcBef>
                <a:spcPts val="1600"/>
              </a:spcBef>
              <a:spcAft>
                <a:spcPts val="0"/>
              </a:spcAft>
              <a:buNone/>
            </a:pPr>
            <a:r>
              <a:rPr lang="en" sz="1600">
                <a:solidFill>
                  <a:schemeClr val="lt2"/>
                </a:solidFill>
                <a:latin typeface="Inter"/>
                <a:ea typeface="Inter"/>
                <a:cs typeface="Inter"/>
                <a:sym typeface="Inter"/>
              </a:rPr>
              <a:t>For example, summarizes the rationale behind why sensitive data was inferred and not self-reported, criteria used to define expertise in annotators, choices made when anonymizing the data.</a:t>
            </a:r>
            <a:endParaRPr sz="2000">
              <a:solidFill>
                <a:schemeClr val="dk2"/>
              </a:solidFill>
              <a:highlight>
                <a:srgbClr val="FFEDE0"/>
              </a:highlight>
              <a:latin typeface="Space Grotesk"/>
              <a:ea typeface="Space Grotesk"/>
              <a:cs typeface="Space Grotesk"/>
              <a:sym typeface="Space Grotesk"/>
            </a:endParaRPr>
          </a:p>
          <a:p>
            <a:pPr indent="0" lvl="0" marL="0" rtl="0" algn="l">
              <a:lnSpc>
                <a:spcPct val="112000"/>
              </a:lnSpc>
              <a:spcBef>
                <a:spcPts val="1600"/>
              </a:spcBef>
              <a:spcAft>
                <a:spcPts val="1600"/>
              </a:spcAft>
              <a:buNone/>
            </a:pPr>
            <a:r>
              <a:t/>
            </a:r>
            <a:endParaRPr b="1" sz="1800">
              <a:solidFill>
                <a:srgbClr val="71A318"/>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55"/>
          <p:cNvSpPr/>
          <p:nvPr/>
        </p:nvSpPr>
        <p:spPr>
          <a:xfrm>
            <a:off x="4946900" y="1611150"/>
            <a:ext cx="63735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82" name="Google Shape;382;p55"/>
          <p:cNvSpPr/>
          <p:nvPr/>
        </p:nvSpPr>
        <p:spPr>
          <a:xfrm>
            <a:off x="11466675" y="1611175"/>
            <a:ext cx="61350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83" name="Google Shape;383;p55"/>
          <p:cNvSpPr txBox="1"/>
          <p:nvPr/>
        </p:nvSpPr>
        <p:spPr>
          <a:xfrm>
            <a:off x="4955475" y="685800"/>
            <a:ext cx="63735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marR="0" rtl="0" algn="l">
              <a:lnSpc>
                <a:spcPct val="100000"/>
              </a:lnSpc>
              <a:spcBef>
                <a:spcPts val="0"/>
              </a:spcBef>
              <a:spcAft>
                <a:spcPts val="0"/>
              </a:spcAft>
              <a:buNone/>
            </a:pPr>
            <a:r>
              <a:rPr lang="en" sz="1600">
                <a:solidFill>
                  <a:srgbClr val="71A318"/>
                </a:solidFill>
                <a:latin typeface="Rubik"/>
                <a:ea typeface="Rubik"/>
                <a:cs typeface="Rubik"/>
                <a:sym typeface="Rubik"/>
              </a:rPr>
              <a:t>Baseline</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the expectation set out in the Data Card template, or pertinent information in the existing documentation of the dataset.</a:t>
            </a:r>
            <a:endParaRPr>
              <a:solidFill>
                <a:schemeClr val="lt2"/>
              </a:solidFill>
              <a:latin typeface="Inter"/>
              <a:ea typeface="Inter"/>
              <a:cs typeface="Inter"/>
              <a:sym typeface="Inter"/>
            </a:endParaRPr>
          </a:p>
        </p:txBody>
      </p:sp>
      <p:sp>
        <p:nvSpPr>
          <p:cNvPr id="384" name="Google Shape;384;p55"/>
          <p:cNvSpPr txBox="1"/>
          <p:nvPr/>
        </p:nvSpPr>
        <p:spPr>
          <a:xfrm>
            <a:off x="11457475" y="685800"/>
            <a:ext cx="61350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rtl="0" algn="l">
              <a:spcBef>
                <a:spcPts val="0"/>
              </a:spcBef>
              <a:spcAft>
                <a:spcPts val="0"/>
              </a:spcAft>
              <a:buNone/>
            </a:pPr>
            <a:r>
              <a:rPr lang="en" sz="1600">
                <a:solidFill>
                  <a:srgbClr val="71A318"/>
                </a:solidFill>
                <a:latin typeface="Rubik"/>
                <a:ea typeface="Rubik"/>
                <a:cs typeface="Rubik"/>
                <a:sym typeface="Rubik"/>
              </a:rPr>
              <a:t>Value Additions</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aspects of the Data Card or the information in it which are over and above what was asked for.</a:t>
            </a:r>
            <a:endParaRPr>
              <a:solidFill>
                <a:schemeClr val="lt2"/>
              </a:solidFill>
              <a:latin typeface="Inter"/>
              <a:ea typeface="Inter"/>
              <a:cs typeface="Inter"/>
              <a:sym typeface="Inter"/>
            </a:endParaRPr>
          </a:p>
        </p:txBody>
      </p:sp>
      <p:sp>
        <p:nvSpPr>
          <p:cNvPr id="385" name="Google Shape;385;p55"/>
          <p:cNvSpPr/>
          <p:nvPr/>
        </p:nvSpPr>
        <p:spPr>
          <a:xfrm>
            <a:off x="17069250" y="152850"/>
            <a:ext cx="1065900" cy="1065900"/>
          </a:xfrm>
          <a:prstGeom prst="ellipse">
            <a:avLst/>
          </a:prstGeom>
          <a:solidFill>
            <a:srgbClr val="FFFFFF"/>
          </a:solidFill>
          <a:ln cap="flat" cmpd="sng" w="19050">
            <a:solidFill>
              <a:srgbClr val="CFE0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
              </a:lnSpc>
              <a:spcBef>
                <a:spcPts val="0"/>
              </a:spcBef>
              <a:spcAft>
                <a:spcPts val="0"/>
              </a:spcAft>
              <a:buNone/>
            </a:pPr>
            <a:r>
              <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sz="3000">
                <a:solidFill>
                  <a:srgbClr val="71A318"/>
                </a:solidFill>
                <a:latin typeface="Inter"/>
                <a:ea typeface="Inter"/>
                <a:cs typeface="Inter"/>
                <a:sym typeface="Inter"/>
              </a:rPr>
              <a:t>10</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a:solidFill>
                  <a:srgbClr val="71A318"/>
                </a:solidFill>
                <a:latin typeface="Inter"/>
                <a:ea typeface="Inter"/>
                <a:cs typeface="Inter"/>
                <a:sym typeface="Inter"/>
              </a:rPr>
              <a:t>min</a:t>
            </a:r>
            <a:endParaRPr>
              <a:solidFill>
                <a:srgbClr val="71A318"/>
              </a:solidFill>
              <a:latin typeface="Inter"/>
              <a:ea typeface="Inter"/>
              <a:cs typeface="Inter"/>
              <a:sym typeface="Inter"/>
            </a:endParaRPr>
          </a:p>
        </p:txBody>
      </p:sp>
      <p:sp>
        <p:nvSpPr>
          <p:cNvPr id="386" name="Google Shape;386;p55"/>
          <p:cNvSpPr/>
          <p:nvPr/>
        </p:nvSpPr>
        <p:spPr>
          <a:xfrm>
            <a:off x="685800" y="1611175"/>
            <a:ext cx="4114800" cy="77613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r>
              <a:rPr b="1" lang="en" sz="1800">
                <a:solidFill>
                  <a:srgbClr val="71A318"/>
                </a:solidFill>
                <a:latin typeface="Inter"/>
                <a:ea typeface="Inter"/>
                <a:cs typeface="Inter"/>
                <a:sym typeface="Inter"/>
              </a:rPr>
              <a:t>ADDITIONAL</a:t>
            </a: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CONSIDERATIONS</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Describes any additional factors and alternatives that were considered but rejected, which cannot be inferred from the data, but are critical to agent's goals.</a:t>
            </a:r>
            <a:endParaRPr sz="20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1600">
                <a:solidFill>
                  <a:schemeClr val="lt2"/>
                </a:solidFill>
                <a:latin typeface="Inter"/>
                <a:ea typeface="Inter"/>
                <a:cs typeface="Inter"/>
                <a:sym typeface="Inter"/>
              </a:rPr>
              <a:t>For example, alternative metrics that a reader with advanced data fluency or domain expertise would expect to see but were meaningfully not used given the context of the dataset or its evaluation.</a:t>
            </a:r>
            <a:endParaRPr sz="2000">
              <a:solidFill>
                <a:schemeClr val="dk2"/>
              </a:solidFill>
              <a:latin typeface="Inter"/>
              <a:ea typeface="Inter"/>
              <a:cs typeface="Inter"/>
              <a:sym typeface="Inter"/>
            </a:endParaRPr>
          </a:p>
          <a:p>
            <a:pPr indent="0" lvl="0" marL="0" rtl="0" algn="l">
              <a:lnSpc>
                <a:spcPct val="112000"/>
              </a:lnSpc>
              <a:spcBef>
                <a:spcPts val="1600"/>
              </a:spcBef>
              <a:spcAft>
                <a:spcPts val="1600"/>
              </a:spcAft>
              <a:buNone/>
            </a:pPr>
            <a:r>
              <a:t/>
            </a:r>
            <a:endParaRPr b="1" sz="1800">
              <a:solidFill>
                <a:srgbClr val="71A318"/>
              </a:solidFill>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6"/>
          <p:cNvSpPr txBox="1"/>
          <p:nvPr>
            <p:ph type="title"/>
          </p:nvPr>
        </p:nvSpPr>
        <p:spPr>
          <a:xfrm>
            <a:off x="685800" y="685800"/>
            <a:ext cx="16916400" cy="914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rgbClr val="425354"/>
                </a:solidFill>
              </a:rPr>
              <a:t>Final checks</a:t>
            </a:r>
            <a:endParaRPr>
              <a:solidFill>
                <a:srgbClr val="425354"/>
              </a:solidFill>
            </a:endParaRPr>
          </a:p>
        </p:txBody>
      </p:sp>
      <p:sp>
        <p:nvSpPr>
          <p:cNvPr id="392" name="Google Shape;392;p56"/>
          <p:cNvSpPr txBox="1"/>
          <p:nvPr>
            <p:ph type="title"/>
          </p:nvPr>
        </p:nvSpPr>
        <p:spPr>
          <a:xfrm>
            <a:off x="669800" y="2234575"/>
            <a:ext cx="16916400" cy="6578400"/>
          </a:xfrm>
          <a:prstGeom prst="rect">
            <a:avLst/>
          </a:prstGeom>
        </p:spPr>
        <p:txBody>
          <a:bodyPr anchorCtr="0" anchor="t" bIns="0" lIns="0" spcFirstLastPara="1" rIns="0" wrap="square" tIns="0">
            <a:noAutofit/>
          </a:bodyPr>
          <a:lstStyle/>
          <a:p>
            <a:pPr indent="0" lvl="0" marL="0" rtl="0" algn="l">
              <a:lnSpc>
                <a:spcPct val="100000"/>
              </a:lnSpc>
              <a:spcBef>
                <a:spcPts val="0"/>
              </a:spcBef>
              <a:spcAft>
                <a:spcPts val="0"/>
              </a:spcAft>
              <a:buNone/>
            </a:pPr>
            <a:r>
              <a:rPr lang="en" sz="2400">
                <a:solidFill>
                  <a:srgbClr val="71A318"/>
                </a:solidFill>
                <a:latin typeface="Inter"/>
                <a:ea typeface="Inter"/>
                <a:cs typeface="Inter"/>
                <a:sym typeface="Inter"/>
              </a:rPr>
              <a:t>YOU SHOULD NOW HAVE</a:t>
            </a:r>
            <a:endParaRPr sz="2400">
              <a:solidFill>
                <a:srgbClr val="71A318"/>
              </a:solidFill>
              <a:latin typeface="Inter"/>
              <a:ea typeface="Inter"/>
              <a:cs typeface="Inter"/>
              <a:sym typeface="Inter"/>
            </a:endParaRPr>
          </a:p>
          <a:p>
            <a:pPr indent="0" lvl="0" marL="0" rtl="0" algn="l">
              <a:lnSpc>
                <a:spcPct val="100000"/>
              </a:lnSpc>
              <a:spcBef>
                <a:spcPts val="0"/>
              </a:spcBef>
              <a:spcAft>
                <a:spcPts val="0"/>
              </a:spcAft>
              <a:buNone/>
            </a:pPr>
            <a:r>
              <a:rPr lang="en" sz="2400">
                <a:solidFill>
                  <a:srgbClr val="71A318"/>
                </a:solidFill>
                <a:latin typeface="Inter"/>
                <a:ea typeface="Inter"/>
                <a:cs typeface="Inter"/>
                <a:sym typeface="Inter"/>
              </a:rPr>
              <a:t>_</a:t>
            </a:r>
            <a:endParaRPr sz="2400">
              <a:solidFill>
                <a:srgbClr val="71A318"/>
              </a:solidFill>
              <a:latin typeface="Inter"/>
              <a:ea typeface="Inter"/>
              <a:cs typeface="Inter"/>
              <a:sym typeface="Inter"/>
            </a:endParaRPr>
          </a:p>
          <a:p>
            <a:pPr indent="0" lvl="0" marL="0" rtl="0" algn="l">
              <a:lnSpc>
                <a:spcPct val="100000"/>
              </a:lnSpc>
              <a:spcBef>
                <a:spcPts val="0"/>
              </a:spcBef>
              <a:spcAft>
                <a:spcPts val="0"/>
              </a:spcAft>
              <a:buNone/>
            </a:pPr>
            <a:r>
              <a:t/>
            </a:r>
            <a:endParaRPr sz="2800">
              <a:latin typeface="Inter Medium"/>
              <a:ea typeface="Inter Medium"/>
              <a:cs typeface="Inter Medium"/>
              <a:sym typeface="Inter Medium"/>
            </a:endParaRPr>
          </a:p>
          <a:p>
            <a:pPr indent="457200" lvl="0" marL="457200" rtl="0" algn="l">
              <a:lnSpc>
                <a:spcPct val="200000"/>
              </a:lnSpc>
              <a:spcBef>
                <a:spcPts val="2000"/>
              </a:spcBef>
              <a:spcAft>
                <a:spcPts val="0"/>
              </a:spcAft>
              <a:buClr>
                <a:schemeClr val="dk2"/>
              </a:buClr>
              <a:buSzPts val="1100"/>
              <a:buFont typeface="Arial"/>
              <a:buNone/>
            </a:pPr>
            <a:r>
              <a:rPr lang="en" sz="2800">
                <a:solidFill>
                  <a:srgbClr val="425354"/>
                </a:solidFill>
                <a:latin typeface="Inter Medium"/>
                <a:ea typeface="Inter Medium"/>
                <a:cs typeface="Inter Medium"/>
                <a:sym typeface="Inter Medium"/>
              </a:rPr>
              <a:t>Articulated the unique value of a Data Card that is over and above what was asked for</a:t>
            </a:r>
            <a:endParaRPr sz="2800">
              <a:latin typeface="Inter Medium"/>
              <a:ea typeface="Inter Medium"/>
              <a:cs typeface="Inter Medium"/>
              <a:sym typeface="Inter Medium"/>
            </a:endParaRPr>
          </a:p>
          <a:p>
            <a:pPr indent="457200" lvl="0" marL="457200" rtl="0" algn="l">
              <a:lnSpc>
                <a:spcPct val="200000"/>
              </a:lnSpc>
              <a:spcBef>
                <a:spcPts val="2000"/>
              </a:spcBef>
              <a:spcAft>
                <a:spcPts val="0"/>
              </a:spcAft>
              <a:buClr>
                <a:schemeClr val="dk2"/>
              </a:buClr>
              <a:buSzPts val="1100"/>
              <a:buFont typeface="Arial"/>
              <a:buNone/>
            </a:pPr>
            <a:r>
              <a:rPr lang="en" sz="2800">
                <a:latin typeface="Inter Medium"/>
                <a:ea typeface="Inter Medium"/>
                <a:cs typeface="Inter Medium"/>
                <a:sym typeface="Inter Medium"/>
              </a:rPr>
              <a:t>Identified statements that can be used in reader-facing studies of the Data Card</a:t>
            </a:r>
            <a:endParaRPr sz="2800">
              <a:latin typeface="Inter Medium"/>
              <a:ea typeface="Inter Medium"/>
              <a:cs typeface="Inter Medium"/>
              <a:sym typeface="Inter Medium"/>
            </a:endParaRPr>
          </a:p>
          <a:p>
            <a:pPr indent="457200" lvl="0" marL="457200" rtl="0" algn="l">
              <a:lnSpc>
                <a:spcPct val="200000"/>
              </a:lnSpc>
              <a:spcBef>
                <a:spcPts val="2000"/>
              </a:spcBef>
              <a:spcAft>
                <a:spcPts val="0"/>
              </a:spcAft>
              <a:buClr>
                <a:schemeClr val="dk2"/>
              </a:buClr>
              <a:buSzPts val="1100"/>
              <a:buFont typeface="Arial"/>
              <a:buNone/>
            </a:pPr>
            <a:r>
              <a:rPr lang="en" sz="2800">
                <a:latin typeface="Inter Medium"/>
                <a:ea typeface="Inter Medium"/>
                <a:cs typeface="Inter Medium"/>
                <a:sym typeface="Inter Medium"/>
              </a:rPr>
              <a:t>Identified content and patterns in documentation that you want to see more of! Celebrate!</a:t>
            </a:r>
            <a:endParaRPr sz="2800">
              <a:latin typeface="Inter Medium"/>
              <a:ea typeface="Inter Medium"/>
              <a:cs typeface="Inter Medium"/>
              <a:sym typeface="Inter Medium"/>
            </a:endParaRPr>
          </a:p>
        </p:txBody>
      </p:sp>
      <p:sp>
        <p:nvSpPr>
          <p:cNvPr id="393" name="Google Shape;393;p56"/>
          <p:cNvSpPr/>
          <p:nvPr/>
        </p:nvSpPr>
        <p:spPr>
          <a:xfrm>
            <a:off x="839775" y="3661879"/>
            <a:ext cx="432300" cy="422700"/>
          </a:xfrm>
          <a:prstGeom prst="ellipse">
            <a:avLst/>
          </a:prstGeom>
          <a:solidFill>
            <a:srgbClr val="8FDC09"/>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rgbClr val="FFFFFF"/>
                </a:solidFill>
              </a:rPr>
              <a:t>✔</a:t>
            </a:r>
            <a:endParaRPr sz="2000">
              <a:solidFill>
                <a:srgbClr val="FFFFFF"/>
              </a:solidFill>
            </a:endParaRPr>
          </a:p>
        </p:txBody>
      </p:sp>
      <p:sp>
        <p:nvSpPr>
          <p:cNvPr id="394" name="Google Shape;394;p56"/>
          <p:cNvSpPr/>
          <p:nvPr/>
        </p:nvSpPr>
        <p:spPr>
          <a:xfrm>
            <a:off x="839775" y="4735821"/>
            <a:ext cx="432300" cy="422700"/>
          </a:xfrm>
          <a:prstGeom prst="ellipse">
            <a:avLst/>
          </a:prstGeom>
          <a:solidFill>
            <a:srgbClr val="8FDC09"/>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rgbClr val="FFFFFF"/>
                </a:solidFill>
              </a:rPr>
              <a:t>✔</a:t>
            </a:r>
            <a:endParaRPr sz="2000">
              <a:solidFill>
                <a:srgbClr val="FFFFFF"/>
              </a:solidFill>
            </a:endParaRPr>
          </a:p>
        </p:txBody>
      </p:sp>
      <p:sp>
        <p:nvSpPr>
          <p:cNvPr id="395" name="Google Shape;395;p56"/>
          <p:cNvSpPr/>
          <p:nvPr/>
        </p:nvSpPr>
        <p:spPr>
          <a:xfrm>
            <a:off x="839775" y="5885962"/>
            <a:ext cx="432300" cy="422700"/>
          </a:xfrm>
          <a:prstGeom prst="ellipse">
            <a:avLst/>
          </a:prstGeom>
          <a:solidFill>
            <a:srgbClr val="8FDC09"/>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rgbClr val="FFFFFF"/>
                </a:solidFill>
              </a:rPr>
              <a:t>✔</a:t>
            </a:r>
            <a:endParaRPr sz="2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7"/>
          <p:cNvSpPr txBox="1"/>
          <p:nvPr/>
        </p:nvSpPr>
        <p:spPr>
          <a:xfrm>
            <a:off x="4955475" y="2935633"/>
            <a:ext cx="11449800" cy="3956400"/>
          </a:xfrm>
          <a:prstGeom prst="rect">
            <a:avLst/>
          </a:prstGeom>
          <a:noFill/>
          <a:ln>
            <a:noFill/>
          </a:ln>
        </p:spPr>
        <p:txBody>
          <a:bodyPr anchorCtr="0" anchor="t" bIns="91425" lIns="91425" spcFirstLastPara="1" rIns="91425" wrap="square" tIns="91425">
            <a:spAutoFit/>
          </a:bodyPr>
          <a:lstStyle/>
          <a:p>
            <a:pPr indent="0" lvl="0" marL="0" rtl="0" algn="l">
              <a:lnSpc>
                <a:spcPct val="136000"/>
              </a:lnSpc>
              <a:spcBef>
                <a:spcPts val="0"/>
              </a:spcBef>
              <a:spcAft>
                <a:spcPts val="0"/>
              </a:spcAft>
              <a:buNone/>
            </a:pPr>
            <a:r>
              <a:rPr lang="en" sz="2000" u="sng">
                <a:solidFill>
                  <a:srgbClr val="D368FF"/>
                </a:solidFill>
                <a:latin typeface="Inter"/>
                <a:ea typeface="Inter"/>
                <a:cs typeface="Inter"/>
                <a:sym typeface="Inter"/>
                <a:hlinkClick r:id="rId3">
                  <a:extLst>
                    <a:ext uri="{A12FA001-AC4F-418D-AE19-62706E023703}">
                      <ahyp:hlinkClr val="tx"/>
                    </a:ext>
                  </a:extLst>
                </a:hlinkClick>
              </a:rPr>
              <a:t>The Data Cards Playbook ↗</a:t>
            </a:r>
            <a:r>
              <a:rPr lang="en" sz="2000">
                <a:solidFill>
                  <a:srgbClr val="CDDCDC"/>
                </a:solidFill>
                <a:latin typeface="Inter"/>
                <a:ea typeface="Inter"/>
                <a:cs typeface="Inter"/>
                <a:sym typeface="Inter"/>
              </a:rPr>
              <a:t> is an adaptable toolkit of participatory activities, </a:t>
            </a:r>
            <a:br>
              <a:rPr lang="en" sz="2000">
                <a:solidFill>
                  <a:srgbClr val="CDDCDC"/>
                </a:solidFill>
                <a:latin typeface="Inter"/>
                <a:ea typeface="Inter"/>
                <a:cs typeface="Inter"/>
                <a:sym typeface="Inter"/>
              </a:rPr>
            </a:br>
            <a:r>
              <a:rPr lang="en" sz="2000">
                <a:solidFill>
                  <a:srgbClr val="CDDCDC"/>
                </a:solidFill>
                <a:latin typeface="Inter"/>
                <a:ea typeface="Inter"/>
                <a:cs typeface="Inter"/>
                <a:sym typeface="Inter"/>
              </a:rPr>
              <a:t>conceptual frameworks, and guidance that support Responsible AI practices </a:t>
            </a:r>
            <a:br>
              <a:rPr lang="en" sz="2000">
                <a:solidFill>
                  <a:srgbClr val="CDDCDC"/>
                </a:solidFill>
                <a:latin typeface="Inter"/>
                <a:ea typeface="Inter"/>
                <a:cs typeface="Inter"/>
                <a:sym typeface="Inter"/>
              </a:rPr>
            </a:br>
            <a:r>
              <a:rPr lang="en" sz="2000">
                <a:solidFill>
                  <a:srgbClr val="CDDCDC"/>
                </a:solidFill>
                <a:latin typeface="Inter"/>
                <a:ea typeface="Inter"/>
                <a:cs typeface="Inter"/>
                <a:sym typeface="Inter"/>
              </a:rPr>
              <a:t>for transparency in dataset documentation.</a:t>
            </a:r>
            <a:endParaRPr sz="2000">
              <a:solidFill>
                <a:srgbClr val="CDDCDC"/>
              </a:solidFill>
              <a:latin typeface="Inter"/>
              <a:ea typeface="Inter"/>
              <a:cs typeface="Inter"/>
              <a:sym typeface="Inter"/>
            </a:endParaRPr>
          </a:p>
          <a:p>
            <a:pPr indent="0" lvl="0" marL="0" rtl="0" algn="l">
              <a:lnSpc>
                <a:spcPct val="136000"/>
              </a:lnSpc>
              <a:spcBef>
                <a:spcPts val="0"/>
              </a:spcBef>
              <a:spcAft>
                <a:spcPts val="0"/>
              </a:spcAft>
              <a:buNone/>
            </a:pPr>
            <a:r>
              <a:t/>
            </a:r>
            <a:endParaRPr sz="2000">
              <a:solidFill>
                <a:srgbClr val="CDDCDC"/>
              </a:solidFill>
              <a:latin typeface="Inter"/>
              <a:ea typeface="Inter"/>
              <a:cs typeface="Inter"/>
              <a:sym typeface="Inter"/>
            </a:endParaRPr>
          </a:p>
          <a:p>
            <a:pPr indent="0" lvl="0" marL="0" rtl="0" algn="l">
              <a:lnSpc>
                <a:spcPct val="136000"/>
              </a:lnSpc>
              <a:spcBef>
                <a:spcPts val="0"/>
              </a:spcBef>
              <a:spcAft>
                <a:spcPts val="0"/>
              </a:spcAft>
              <a:buNone/>
            </a:pPr>
            <a:r>
              <a:rPr lang="en" sz="2000">
                <a:solidFill>
                  <a:srgbClr val="CDDCDC"/>
                </a:solidFill>
                <a:latin typeface="Inter"/>
                <a:ea typeface="Inter"/>
                <a:cs typeface="Inter"/>
                <a:sym typeface="Inter"/>
              </a:rPr>
              <a:t>If you’ve adapted, implemented, or have feedback for this guidance, </a:t>
            </a:r>
            <a:br>
              <a:rPr lang="en" sz="2000">
                <a:solidFill>
                  <a:srgbClr val="CDDCDC"/>
                </a:solidFill>
                <a:latin typeface="Inter"/>
                <a:ea typeface="Inter"/>
                <a:cs typeface="Inter"/>
                <a:sym typeface="Inter"/>
              </a:rPr>
            </a:br>
            <a:r>
              <a:rPr lang="en" sz="2000">
                <a:solidFill>
                  <a:srgbClr val="CDDCDC"/>
                </a:solidFill>
                <a:latin typeface="Inter"/>
                <a:ea typeface="Inter"/>
                <a:cs typeface="Inter"/>
                <a:sym typeface="Inter"/>
              </a:rPr>
              <a:t>we’d love to hear from you at </a:t>
            </a:r>
            <a:r>
              <a:rPr lang="en" sz="2000" u="sng">
                <a:solidFill>
                  <a:srgbClr val="D368FF"/>
                </a:solidFill>
                <a:latin typeface="Inter"/>
                <a:ea typeface="Inter"/>
                <a:cs typeface="Inter"/>
                <a:sym typeface="Inter"/>
                <a:hlinkClick r:id="rId4">
                  <a:extLst>
                    <a:ext uri="{A12FA001-AC4F-418D-AE19-62706E023703}">
                      <ahyp:hlinkClr val="tx"/>
                    </a:ext>
                  </a:extLst>
                </a:hlinkClick>
              </a:rPr>
              <a:t>https://github.com/pair-code/datacardsplaybook ↗</a:t>
            </a:r>
            <a:r>
              <a:rPr lang="en" sz="2000">
                <a:solidFill>
                  <a:schemeClr val="lt1"/>
                </a:solidFill>
                <a:latin typeface="Inter"/>
                <a:ea typeface="Inter"/>
                <a:cs typeface="Inter"/>
                <a:sym typeface="Inter"/>
              </a:rPr>
              <a:t>.</a:t>
            </a:r>
            <a:endParaRPr sz="2000">
              <a:solidFill>
                <a:schemeClr val="lt1"/>
              </a:solidFill>
              <a:latin typeface="Inter"/>
              <a:ea typeface="Inter"/>
              <a:cs typeface="Inter"/>
              <a:sym typeface="Inter"/>
            </a:endParaRPr>
          </a:p>
          <a:p>
            <a:pPr indent="0" lvl="0" marL="0" rtl="0" algn="l">
              <a:lnSpc>
                <a:spcPct val="136000"/>
              </a:lnSpc>
              <a:spcBef>
                <a:spcPts val="0"/>
              </a:spcBef>
              <a:spcAft>
                <a:spcPts val="0"/>
              </a:spcAft>
              <a:buNone/>
            </a:pPr>
            <a:r>
              <a:t/>
            </a:r>
            <a:endParaRPr sz="2200">
              <a:solidFill>
                <a:schemeClr val="lt1"/>
              </a:solidFill>
              <a:latin typeface="Inter Medium"/>
              <a:ea typeface="Inter Medium"/>
              <a:cs typeface="Inter Medium"/>
              <a:sym typeface="Inter Medium"/>
            </a:endParaRPr>
          </a:p>
          <a:p>
            <a:pPr indent="0" lvl="0" marL="0" rtl="0" algn="l">
              <a:lnSpc>
                <a:spcPct val="136000"/>
              </a:lnSpc>
              <a:spcBef>
                <a:spcPts val="0"/>
              </a:spcBef>
              <a:spcAft>
                <a:spcPts val="0"/>
              </a:spcAft>
              <a:buNone/>
            </a:pPr>
            <a:r>
              <a:rPr lang="en" sz="2200">
                <a:solidFill>
                  <a:schemeClr val="lt1"/>
                </a:solidFill>
                <a:latin typeface="Inter Medium"/>
                <a:ea typeface="Inter Medium"/>
                <a:cs typeface="Inter Medium"/>
                <a:sym typeface="Inter Medium"/>
              </a:rPr>
              <a:t>Find the complete playbook at</a:t>
            </a:r>
            <a:br>
              <a:rPr lang="en" sz="2200">
                <a:solidFill>
                  <a:schemeClr val="lt1"/>
                </a:solidFill>
                <a:latin typeface="Inter Medium"/>
                <a:ea typeface="Inter Medium"/>
                <a:cs typeface="Inter Medium"/>
                <a:sym typeface="Inter Medium"/>
              </a:rPr>
            </a:br>
            <a:r>
              <a:rPr lang="en" sz="2200" u="sng">
                <a:solidFill>
                  <a:schemeClr val="lt1"/>
                </a:solidFill>
                <a:latin typeface="Inter Medium"/>
                <a:ea typeface="Inter Medium"/>
                <a:cs typeface="Inter Medium"/>
                <a:sym typeface="Inter Medium"/>
                <a:hlinkClick r:id="rId5">
                  <a:extLst>
                    <a:ext uri="{A12FA001-AC4F-418D-AE19-62706E023703}">
                      <ahyp:hlinkClr val="tx"/>
                    </a:ext>
                  </a:extLst>
                </a:hlinkClick>
              </a:rPr>
              <a:t>https://pair-code.github.io/datacardsplaybook ↗</a:t>
            </a:r>
            <a:endParaRPr sz="2200" u="sng">
              <a:solidFill>
                <a:schemeClr val="lt1"/>
              </a:solidFill>
              <a:latin typeface="Inter Medium"/>
              <a:ea typeface="Inter Medium"/>
              <a:cs typeface="Inter Medium"/>
              <a:sym typeface="Inter Medium"/>
            </a:endParaRPr>
          </a:p>
        </p:txBody>
      </p:sp>
      <p:pic>
        <p:nvPicPr>
          <p:cNvPr id="401" name="Google Shape;401;p57"/>
          <p:cNvPicPr preferRelativeResize="0"/>
          <p:nvPr/>
        </p:nvPicPr>
        <p:blipFill>
          <a:blip r:embed="rId6">
            <a:alphaModFix/>
          </a:blip>
          <a:stretch>
            <a:fillRect/>
          </a:stretch>
        </p:blipFill>
        <p:spPr>
          <a:xfrm>
            <a:off x="685800" y="1931658"/>
            <a:ext cx="4114800" cy="4171936"/>
          </a:xfrm>
          <a:prstGeom prst="rect">
            <a:avLst/>
          </a:prstGeom>
          <a:noFill/>
          <a:ln>
            <a:noFill/>
          </a:ln>
        </p:spPr>
      </p:pic>
      <p:sp>
        <p:nvSpPr>
          <p:cNvPr id="402" name="Google Shape;402;p57"/>
          <p:cNvSpPr txBox="1"/>
          <p:nvPr/>
        </p:nvSpPr>
        <p:spPr>
          <a:xfrm>
            <a:off x="4955475" y="1600200"/>
            <a:ext cx="3000000" cy="492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000">
                <a:solidFill>
                  <a:schemeClr val="lt1"/>
                </a:solidFill>
                <a:latin typeface="Space Grotesk Medium"/>
                <a:ea typeface="Space Grotesk Medium"/>
                <a:cs typeface="Space Grotesk Medium"/>
                <a:sym typeface="Space Grotesk Medium"/>
              </a:rPr>
              <a:t>#datacardsplaybook</a:t>
            </a:r>
            <a:endParaRPr sz="2000">
              <a:solidFill>
                <a:schemeClr val="lt1"/>
              </a:solidFill>
              <a:latin typeface="Space Grotesk Medium"/>
              <a:ea typeface="Space Grotesk Medium"/>
              <a:cs typeface="Space Grotesk Medium"/>
              <a:sym typeface="Space Grotesk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58"/>
          <p:cNvSpPr txBox="1"/>
          <p:nvPr/>
        </p:nvSpPr>
        <p:spPr>
          <a:xfrm>
            <a:off x="6648925" y="7207325"/>
            <a:ext cx="7289700" cy="929100"/>
          </a:xfrm>
          <a:prstGeom prst="rect">
            <a:avLst/>
          </a:prstGeom>
          <a:noFill/>
          <a:ln>
            <a:noFill/>
          </a:ln>
        </p:spPr>
        <p:txBody>
          <a:bodyPr anchorCtr="0" anchor="t" bIns="91425" lIns="91425" spcFirstLastPara="1" rIns="91425" wrap="square" tIns="91425">
            <a:spAutoFit/>
          </a:bodyPr>
          <a:lstStyle/>
          <a:p>
            <a:pPr indent="0" lvl="0" marL="0" rtl="0" algn="l">
              <a:lnSpc>
                <a:spcPct val="136000"/>
              </a:lnSpc>
              <a:spcBef>
                <a:spcPts val="0"/>
              </a:spcBef>
              <a:spcAft>
                <a:spcPts val="0"/>
              </a:spcAft>
              <a:buNone/>
            </a:pPr>
            <a:r>
              <a:rPr lang="en" sz="1300">
                <a:solidFill>
                  <a:srgbClr val="CDDCDC"/>
                </a:solidFill>
                <a:latin typeface="Inter"/>
                <a:ea typeface="Inter"/>
                <a:cs typeface="Inter"/>
                <a:sym typeface="Inter"/>
              </a:rPr>
              <a:t>The </a:t>
            </a:r>
            <a:r>
              <a:rPr lang="en" sz="1300" u="sng">
                <a:solidFill>
                  <a:srgbClr val="D368FF"/>
                </a:solidFill>
                <a:latin typeface="Inter"/>
                <a:ea typeface="Inter"/>
                <a:cs typeface="Inter"/>
                <a:sym typeface="Inter"/>
                <a:hlinkClick r:id="rId3">
                  <a:extLst>
                    <a:ext uri="{A12FA001-AC4F-418D-AE19-62706E023703}">
                      <ahyp:hlinkClr val="tx"/>
                    </a:ext>
                  </a:extLst>
                </a:hlinkClick>
              </a:rPr>
              <a:t>Data Cards Playbook ↗</a:t>
            </a:r>
            <a:r>
              <a:rPr lang="en" sz="1300">
                <a:solidFill>
                  <a:schemeClr val="lt1"/>
                </a:solidFill>
                <a:latin typeface="Inter"/>
                <a:ea typeface="Inter"/>
                <a:cs typeface="Inter"/>
                <a:sym typeface="Inter"/>
              </a:rPr>
              <a:t> </a:t>
            </a:r>
            <a:r>
              <a:rPr lang="en" sz="1300">
                <a:solidFill>
                  <a:srgbClr val="CDDCDC"/>
                </a:solidFill>
                <a:latin typeface="Inter"/>
                <a:ea typeface="Inter"/>
                <a:cs typeface="Inter"/>
                <a:sym typeface="Inter"/>
              </a:rPr>
              <a:t>by</a:t>
            </a:r>
            <a:r>
              <a:rPr lang="en" sz="1300">
                <a:solidFill>
                  <a:schemeClr val="lt1"/>
                </a:solidFill>
                <a:latin typeface="Inter"/>
                <a:ea typeface="Inter"/>
                <a:cs typeface="Inter"/>
                <a:sym typeface="Inter"/>
              </a:rPr>
              <a:t> </a:t>
            </a:r>
            <a:r>
              <a:rPr lang="en" sz="1300" u="sng">
                <a:solidFill>
                  <a:srgbClr val="D368FF"/>
                </a:solidFill>
                <a:latin typeface="Inter"/>
                <a:ea typeface="Inter"/>
                <a:cs typeface="Inter"/>
                <a:sym typeface="Inter"/>
                <a:hlinkClick r:id="rId4">
                  <a:extLst>
                    <a:ext uri="{A12FA001-AC4F-418D-AE19-62706E023703}">
                      <ahyp:hlinkClr val="tx"/>
                    </a:ext>
                  </a:extLst>
                </a:hlinkClick>
              </a:rPr>
              <a:t>the People + AI Research Initiative ↗</a:t>
            </a:r>
            <a:r>
              <a:rPr lang="en" sz="1300">
                <a:solidFill>
                  <a:schemeClr val="lt1"/>
                </a:solidFill>
                <a:latin typeface="Inter"/>
                <a:ea typeface="Inter"/>
                <a:cs typeface="Inter"/>
                <a:sym typeface="Inter"/>
              </a:rPr>
              <a:t> at </a:t>
            </a:r>
            <a:r>
              <a:rPr lang="en" sz="1300" u="sng">
                <a:solidFill>
                  <a:srgbClr val="D368FF"/>
                </a:solidFill>
                <a:latin typeface="Inter"/>
                <a:ea typeface="Inter"/>
                <a:cs typeface="Inter"/>
                <a:sym typeface="Inter"/>
                <a:hlinkClick r:id="rId5">
                  <a:extLst>
                    <a:ext uri="{A12FA001-AC4F-418D-AE19-62706E023703}">
                      <ahyp:hlinkClr val="tx"/>
                    </a:ext>
                  </a:extLst>
                </a:hlinkClick>
              </a:rPr>
              <a:t>Google Research ↗</a:t>
            </a:r>
            <a:r>
              <a:rPr lang="en" sz="1300">
                <a:solidFill>
                  <a:schemeClr val="lt1"/>
                </a:solidFill>
                <a:latin typeface="Inter"/>
                <a:ea typeface="Inter"/>
                <a:cs typeface="Inter"/>
                <a:sym typeface="Inter"/>
              </a:rPr>
              <a:t> </a:t>
            </a:r>
            <a:r>
              <a:rPr lang="en" sz="1300">
                <a:solidFill>
                  <a:srgbClr val="CDDCDC"/>
                </a:solidFill>
                <a:latin typeface="Inter"/>
                <a:ea typeface="Inter"/>
                <a:cs typeface="Inter"/>
                <a:sym typeface="Inter"/>
              </a:rPr>
              <a:t>is licensed under a Creative Commons Attribution-ShareAlike 4.0 International License. You are free to share and adapt this work under the </a:t>
            </a:r>
            <a:r>
              <a:rPr lang="en" sz="1300" u="sng">
                <a:solidFill>
                  <a:srgbClr val="D368FF"/>
                </a:solidFill>
                <a:latin typeface="Inter"/>
                <a:ea typeface="Inter"/>
                <a:cs typeface="Inter"/>
                <a:sym typeface="Inter"/>
                <a:hlinkClick r:id="rId6">
                  <a:extLst>
                    <a:ext uri="{A12FA001-AC4F-418D-AE19-62706E023703}">
                      <ahyp:hlinkClr val="tx"/>
                    </a:ext>
                  </a:extLst>
                </a:hlinkClick>
              </a:rPr>
              <a:t>appropriate license terms ↗</a:t>
            </a:r>
            <a:r>
              <a:rPr lang="en" sz="1300">
                <a:solidFill>
                  <a:srgbClr val="D368FF"/>
                </a:solidFill>
                <a:latin typeface="Inter"/>
                <a:ea typeface="Inter"/>
                <a:cs typeface="Inter"/>
                <a:sym typeface="Inter"/>
              </a:rPr>
              <a:t>.</a:t>
            </a:r>
            <a:endParaRPr sz="1300">
              <a:solidFill>
                <a:srgbClr val="D368FF"/>
              </a:solidFill>
              <a:latin typeface="Inter"/>
              <a:ea typeface="Inter"/>
              <a:cs typeface="Inter"/>
              <a:sym typeface="Inter"/>
            </a:endParaRPr>
          </a:p>
        </p:txBody>
      </p:sp>
      <p:pic>
        <p:nvPicPr>
          <p:cNvPr id="408" name="Google Shape;408;p58"/>
          <p:cNvPicPr preferRelativeResize="0"/>
          <p:nvPr/>
        </p:nvPicPr>
        <p:blipFill>
          <a:blip r:embed="rId7">
            <a:alphaModFix/>
          </a:blip>
          <a:stretch>
            <a:fillRect/>
          </a:stretch>
        </p:blipFill>
        <p:spPr>
          <a:xfrm>
            <a:off x="4971150" y="7401788"/>
            <a:ext cx="1606350" cy="562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97" name="Shape 297"/>
        <p:cNvGrpSpPr/>
        <p:nvPr/>
      </p:nvGrpSpPr>
      <p:grpSpPr>
        <a:xfrm>
          <a:off x="0" y="0"/>
          <a:ext cx="0" cy="0"/>
          <a:chOff x="0" y="0"/>
          <a:chExt cx="0" cy="0"/>
        </a:xfrm>
      </p:grpSpPr>
      <p:sp>
        <p:nvSpPr>
          <p:cNvPr id="298" name="Google Shape;298;p46"/>
          <p:cNvSpPr txBox="1"/>
          <p:nvPr>
            <p:ph type="ctrTitle"/>
          </p:nvPr>
        </p:nvSpPr>
        <p:spPr>
          <a:xfrm>
            <a:off x="4947000" y="1600200"/>
            <a:ext cx="12645900" cy="7772400"/>
          </a:xfrm>
          <a:prstGeom prst="rect">
            <a:avLst/>
          </a:prstGeom>
        </p:spPr>
        <p:txBody>
          <a:bodyPr anchorCtr="0" anchor="t" bIns="182850" lIns="182850" spcFirstLastPara="1" rIns="182850" wrap="square" tIns="182850">
            <a:noAutofit/>
          </a:bodyPr>
          <a:lstStyle/>
          <a:p>
            <a:pPr indent="0" lvl="0" marL="0" marR="0" rtl="0" algn="l">
              <a:lnSpc>
                <a:spcPct val="100000"/>
              </a:lnSpc>
              <a:spcBef>
                <a:spcPts val="0"/>
              </a:spcBef>
              <a:spcAft>
                <a:spcPts val="0"/>
              </a:spcAft>
              <a:buNone/>
            </a:pPr>
            <a:r>
              <a:rPr lang="en">
                <a:solidFill>
                  <a:srgbClr val="425354"/>
                </a:solidFill>
              </a:rPr>
              <a:t>Introduction</a:t>
            </a:r>
            <a:endParaRPr>
              <a:solidFill>
                <a:srgbClr val="1A73E8"/>
              </a:solidFill>
            </a:endParaRPr>
          </a:p>
          <a:p>
            <a:pPr indent="0" lvl="0" marL="0" marR="0" rtl="0" algn="l">
              <a:lnSpc>
                <a:spcPct val="100000"/>
              </a:lnSpc>
              <a:spcBef>
                <a:spcPts val="0"/>
              </a:spcBef>
              <a:spcAft>
                <a:spcPts val="0"/>
              </a:spcAft>
              <a:buNone/>
            </a:pPr>
            <a:r>
              <a:rPr lang="en">
                <a:solidFill>
                  <a:schemeClr val="lt2"/>
                </a:solidFill>
              </a:rPr>
              <a:t>01	Ask</a:t>
            </a:r>
            <a:br>
              <a:rPr lang="en">
                <a:solidFill>
                  <a:srgbClr val="425354"/>
                </a:solidFill>
              </a:rPr>
            </a:br>
            <a:r>
              <a:rPr lang="en">
                <a:solidFill>
                  <a:srgbClr val="425354"/>
                </a:solidFill>
              </a:rPr>
              <a:t>02	Inspect</a:t>
            </a:r>
            <a:endParaRPr>
              <a:solidFill>
                <a:srgbClr val="425354"/>
              </a:solidFill>
            </a:endParaRPr>
          </a:p>
          <a:p>
            <a:pPr indent="0" lvl="0" marL="0" marR="0" rtl="0" algn="l">
              <a:lnSpc>
                <a:spcPct val="100000"/>
              </a:lnSpc>
              <a:spcBef>
                <a:spcPts val="0"/>
              </a:spcBef>
              <a:spcAft>
                <a:spcPts val="0"/>
              </a:spcAft>
              <a:buNone/>
            </a:pPr>
            <a:r>
              <a:rPr lang="en">
                <a:solidFill>
                  <a:srgbClr val="425354"/>
                </a:solidFill>
              </a:rPr>
              <a:t>03	Answer</a:t>
            </a:r>
            <a:endParaRPr>
              <a:solidFill>
                <a:srgbClr val="425354"/>
              </a:solidFill>
            </a:endParaRPr>
          </a:p>
          <a:p>
            <a:pPr indent="0" lvl="0" marL="0" marR="0" rtl="0" algn="l">
              <a:lnSpc>
                <a:spcPct val="100000"/>
              </a:lnSpc>
              <a:spcBef>
                <a:spcPts val="0"/>
              </a:spcBef>
              <a:spcAft>
                <a:spcPts val="0"/>
              </a:spcAft>
              <a:buNone/>
            </a:pPr>
            <a:r>
              <a:rPr lang="en">
                <a:solidFill>
                  <a:srgbClr val="71A318"/>
                </a:solidFill>
              </a:rPr>
              <a:t>04	Audit</a:t>
            </a:r>
            <a:endParaRPr>
              <a:solidFill>
                <a:srgbClr val="71A318"/>
              </a:solidFill>
            </a:endParaRPr>
          </a:p>
        </p:txBody>
      </p:sp>
      <p:pic>
        <p:nvPicPr>
          <p:cNvPr id="299" name="Google Shape;299;p46"/>
          <p:cNvPicPr preferRelativeResize="0"/>
          <p:nvPr/>
        </p:nvPicPr>
        <p:blipFill rotWithShape="1">
          <a:blip r:embed="rId3">
            <a:alphaModFix/>
          </a:blip>
          <a:srcRect b="0" l="49393" r="22893" t="0"/>
          <a:stretch/>
        </p:blipFill>
        <p:spPr>
          <a:xfrm>
            <a:off x="-308875" y="0"/>
            <a:ext cx="4955474" cy="10058400"/>
          </a:xfrm>
          <a:prstGeom prst="rect">
            <a:avLst/>
          </a:prstGeom>
          <a:noFill/>
          <a:ln>
            <a:noFill/>
          </a:ln>
        </p:spPr>
      </p:pic>
      <p:pic>
        <p:nvPicPr>
          <p:cNvPr id="300" name="Google Shape;300;p46"/>
          <p:cNvPicPr preferRelativeResize="0"/>
          <p:nvPr/>
        </p:nvPicPr>
        <p:blipFill rotWithShape="1">
          <a:blip r:embed="rId4">
            <a:alphaModFix/>
          </a:blip>
          <a:srcRect b="3104" l="0" r="0" t="3104"/>
          <a:stretch/>
        </p:blipFill>
        <p:spPr>
          <a:xfrm>
            <a:off x="14183574" y="6421128"/>
            <a:ext cx="2924867" cy="27431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7"/>
          <p:cNvSpPr txBox="1"/>
          <p:nvPr>
            <p:ph type="ctrTitle"/>
          </p:nvPr>
        </p:nvSpPr>
        <p:spPr>
          <a:xfrm>
            <a:off x="4946900" y="1600200"/>
            <a:ext cx="12655500" cy="58461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Value Additions</a:t>
            </a:r>
            <a:endParaRPr/>
          </a:p>
        </p:txBody>
      </p:sp>
      <p:sp>
        <p:nvSpPr>
          <p:cNvPr id="306" name="Google Shape;306;p47"/>
          <p:cNvSpPr txBox="1"/>
          <p:nvPr>
            <p:ph idx="1" type="subTitle"/>
          </p:nvPr>
        </p:nvSpPr>
        <p:spPr>
          <a:xfrm>
            <a:off x="4946900" y="685800"/>
            <a:ext cx="12655500" cy="901200"/>
          </a:xfrm>
          <a:prstGeom prst="rect">
            <a:avLst/>
          </a:prstGeom>
        </p:spPr>
        <p:txBody>
          <a:bodyPr anchorCtr="0" anchor="b" bIns="182850" lIns="182850" spcFirstLastPara="1" rIns="182850" wrap="square" tIns="182850">
            <a:noAutofit/>
          </a:bodyPr>
          <a:lstStyle/>
          <a:p>
            <a:pPr indent="0" lvl="0" marL="0" rtl="0" algn="l">
              <a:spcBef>
                <a:spcPts val="0"/>
              </a:spcBef>
              <a:spcAft>
                <a:spcPts val="0"/>
              </a:spcAft>
              <a:buNone/>
            </a:pPr>
            <a:r>
              <a:rPr lang="en"/>
              <a:t>THE DATA CARDS PLAYBOOK</a:t>
            </a:r>
            <a:endParaRPr/>
          </a:p>
        </p:txBody>
      </p:sp>
      <p:sp>
        <p:nvSpPr>
          <p:cNvPr id="307" name="Google Shape;307;p47"/>
          <p:cNvSpPr/>
          <p:nvPr/>
        </p:nvSpPr>
        <p:spPr>
          <a:xfrm>
            <a:off x="18288000" y="-1"/>
            <a:ext cx="4572000" cy="6400800"/>
          </a:xfrm>
          <a:prstGeom prst="flowChartOffpageConnector">
            <a:avLst/>
          </a:prstGeom>
          <a:solidFill>
            <a:schemeClr val="lt2"/>
          </a:solidFill>
          <a:ln>
            <a:noFill/>
          </a:ln>
          <a:effectLst>
            <a:outerShdw blurRad="57150" rotWithShape="0" algn="bl" dir="5400000" dist="19050">
              <a:srgbClr val="000000">
                <a:alpha val="34000"/>
              </a:srgbClr>
            </a:outerShdw>
          </a:effectLst>
        </p:spPr>
        <p:txBody>
          <a:bodyPr anchorCtr="0" anchor="ctr" bIns="457200" lIns="457200" spcFirstLastPara="1" rIns="457200" wrap="square" tIns="457200">
            <a:noAutofit/>
          </a:bodyPr>
          <a:lstStyle/>
          <a:p>
            <a:pPr indent="0" lvl="0" marL="0" rtl="0" algn="l">
              <a:spcBef>
                <a:spcPts val="0"/>
              </a:spcBef>
              <a:spcAft>
                <a:spcPts val="0"/>
              </a:spcAft>
              <a:buNone/>
            </a:pPr>
            <a:r>
              <a:rPr b="1" lang="en" sz="2100">
                <a:solidFill>
                  <a:srgbClr val="FFFFFF"/>
                </a:solidFill>
                <a:latin typeface="Rubik"/>
                <a:ea typeface="Rubik"/>
                <a:cs typeface="Rubik"/>
                <a:sym typeface="Rubik"/>
              </a:rPr>
              <a:t>Facilitator’s note</a:t>
            </a:r>
            <a:endParaRPr b="1" sz="21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This is a Moderate activity for teams to decide on evaluate Data Cards or templates.</a:t>
            </a:r>
            <a:endParaRPr sz="17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Delete this note once you’re done with it.</a:t>
            </a:r>
            <a:endParaRPr sz="1700">
              <a:solidFill>
                <a:srgbClr val="FFFFFF"/>
              </a:solidFill>
              <a:latin typeface="Rubik"/>
              <a:ea typeface="Rubik"/>
              <a:cs typeface="Rubik"/>
              <a:sym typeface="Rubik"/>
            </a:endParaRPr>
          </a:p>
        </p:txBody>
      </p:sp>
      <p:sp>
        <p:nvSpPr>
          <p:cNvPr id="308" name="Google Shape;308;p47"/>
          <p:cNvSpPr txBox="1"/>
          <p:nvPr>
            <p:ph idx="2" type="body"/>
          </p:nvPr>
        </p:nvSpPr>
        <p:spPr>
          <a:xfrm>
            <a:off x="9230825" y="7338975"/>
            <a:ext cx="8371500" cy="2074800"/>
          </a:xfrm>
          <a:prstGeom prst="rect">
            <a:avLst/>
          </a:prstGeom>
        </p:spPr>
        <p:txBody>
          <a:bodyPr anchorCtr="0" anchor="t" bIns="91425" lIns="182875" spcFirstLastPara="1" rIns="182875" wrap="square" tIns="182875">
            <a:noAutofit/>
          </a:bodyPr>
          <a:lstStyle/>
          <a:p>
            <a:pPr indent="0" lvl="0" marL="0" rtl="0" algn="l">
              <a:spcBef>
                <a:spcPts val="0"/>
              </a:spcBef>
              <a:spcAft>
                <a:spcPts val="3200"/>
              </a:spcAft>
              <a:buNone/>
            </a:pPr>
            <a:r>
              <a:rPr lang="en"/>
              <a:t>Articulate and reflect on the </a:t>
            </a:r>
            <a:r>
              <a:rPr lang="en"/>
              <a:t>unique</a:t>
            </a:r>
            <a:r>
              <a:rPr lang="en"/>
              <a:t> value additions that your Data Card brings to existing paradigms of dataset documentation.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8"/>
          <p:cNvSpPr txBox="1"/>
          <p:nvPr>
            <p:ph idx="2" type="body"/>
          </p:nvPr>
        </p:nvSpPr>
        <p:spPr>
          <a:xfrm>
            <a:off x="9230825" y="1587000"/>
            <a:ext cx="8371500" cy="3200400"/>
          </a:xfrm>
          <a:prstGeom prst="rect">
            <a:avLst/>
          </a:prstGeom>
        </p:spPr>
        <p:txBody>
          <a:bodyPr anchorCtr="0" anchor="t" bIns="182875" lIns="182875" spcFirstLastPara="1" rIns="182875" wrap="square" tIns="182875">
            <a:noAutofit/>
          </a:bodyPr>
          <a:lstStyle/>
          <a:p>
            <a:pPr indent="0" lvl="0" marL="0" rtl="0" algn="l">
              <a:spcBef>
                <a:spcPts val="0"/>
              </a:spcBef>
              <a:spcAft>
                <a:spcPts val="3200"/>
              </a:spcAft>
              <a:buNone/>
            </a:pPr>
            <a:r>
              <a:rPr lang="en"/>
              <a:t>As a group, use the five information types in this activity to articulate the specific value that your Data Card adds by comparing a completed Data Card to existing documentation and the Data Card template. </a:t>
            </a:r>
            <a:endParaRPr/>
          </a:p>
        </p:txBody>
      </p:sp>
      <p:sp>
        <p:nvSpPr>
          <p:cNvPr id="314" name="Google Shape;314;p48"/>
          <p:cNvSpPr txBox="1"/>
          <p:nvPr>
            <p:ph idx="3" type="body"/>
          </p:nvPr>
        </p:nvSpPr>
        <p:spPr>
          <a:xfrm>
            <a:off x="9230825" y="5168400"/>
            <a:ext cx="8371500" cy="3200400"/>
          </a:xfrm>
          <a:prstGeom prst="rect">
            <a:avLst/>
          </a:prstGeom>
        </p:spPr>
        <p:txBody>
          <a:bodyPr anchorCtr="0" anchor="t" bIns="182875" lIns="182875" spcFirstLastPara="1" rIns="182875" wrap="square" tIns="182875">
            <a:noAutofit/>
          </a:bodyPr>
          <a:lstStyle/>
          <a:p>
            <a:pPr indent="0" lvl="0" marL="0" rtl="0" algn="l">
              <a:spcBef>
                <a:spcPts val="0"/>
              </a:spcBef>
              <a:spcAft>
                <a:spcPts val="3200"/>
              </a:spcAft>
              <a:buNone/>
            </a:pPr>
            <a:r>
              <a:rPr lang="en"/>
              <a:t>At the end of this activity, you will be able to able to identify patterns in transparency that you want to encourage or repeat. Use the value statements that you have identified in studies that test the efficacy of your Data Card with its readers.</a:t>
            </a:r>
            <a:endParaRPr/>
          </a:p>
        </p:txBody>
      </p:sp>
      <p:sp>
        <p:nvSpPr>
          <p:cNvPr id="315" name="Google Shape;315;p48"/>
          <p:cNvSpPr txBox="1"/>
          <p:nvPr>
            <p:ph idx="4" type="body"/>
          </p:nvPr>
        </p:nvSpPr>
        <p:spPr>
          <a:xfrm>
            <a:off x="9230825" y="8471400"/>
            <a:ext cx="8371500" cy="901200"/>
          </a:xfrm>
          <a:prstGeom prst="rect">
            <a:avLst/>
          </a:prstGeom>
        </p:spPr>
        <p:txBody>
          <a:bodyPr anchorCtr="0" anchor="t" bIns="182875" lIns="182875" spcFirstLastPara="1" rIns="182875" wrap="square" tIns="182875">
            <a:noAutofit/>
          </a:bodyPr>
          <a:lstStyle/>
          <a:p>
            <a:pPr indent="0" lvl="0" marL="0" rtl="0" algn="l">
              <a:spcBef>
                <a:spcPts val="0"/>
              </a:spcBef>
              <a:spcAft>
                <a:spcPts val="3200"/>
              </a:spcAft>
              <a:buNone/>
            </a:pPr>
            <a:r>
              <a:rPr lang="en"/>
              <a:t>Moderate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9"/>
          <p:cNvSpPr txBox="1"/>
          <p:nvPr>
            <p:ph type="title"/>
          </p:nvPr>
        </p:nvSpPr>
        <p:spPr>
          <a:xfrm>
            <a:off x="685800" y="833750"/>
            <a:ext cx="8376000" cy="53724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2"/>
              </a:buClr>
              <a:buSzPts val="1100"/>
              <a:buFont typeface="Arial"/>
              <a:buNone/>
            </a:pPr>
            <a:r>
              <a:rPr lang="en">
                <a:solidFill>
                  <a:schemeClr val="dk2"/>
                </a:solidFill>
                <a:highlight>
                  <a:srgbClr val="EDFFCE"/>
                </a:highlight>
              </a:rPr>
              <a:t>Deviations </a:t>
            </a:r>
            <a:r>
              <a:rPr lang="en"/>
              <a:t>from templates </a:t>
            </a:r>
            <a:r>
              <a:rPr lang="en">
                <a:solidFill>
                  <a:schemeClr val="dk2"/>
                </a:solidFill>
                <a:highlight>
                  <a:srgbClr val="EDFFCE"/>
                </a:highlight>
              </a:rPr>
              <a:t>and additions</a:t>
            </a:r>
            <a:r>
              <a:rPr lang="en"/>
              <a:t> to a Data Card can be indicative of the unique value proposition </a:t>
            </a:r>
            <a:br>
              <a:rPr lang="en"/>
            </a:br>
            <a:r>
              <a:rPr lang="en"/>
              <a:t>of your dataset and </a:t>
            </a:r>
            <a:br>
              <a:rPr lang="en"/>
            </a:br>
            <a:r>
              <a:rPr lang="en"/>
              <a:t>it’s Data Card.</a:t>
            </a:r>
            <a:endParaRPr sz="4800">
              <a:solidFill>
                <a:schemeClr val="lt2"/>
              </a:solidFill>
            </a:endParaRPr>
          </a:p>
        </p:txBody>
      </p:sp>
      <p:pic>
        <p:nvPicPr>
          <p:cNvPr id="321" name="Google Shape;321;p49"/>
          <p:cNvPicPr preferRelativeResize="0"/>
          <p:nvPr/>
        </p:nvPicPr>
        <p:blipFill rotWithShape="1">
          <a:blip r:embed="rId3">
            <a:alphaModFix/>
          </a:blip>
          <a:srcRect b="0" l="0" r="0" t="0"/>
          <a:stretch/>
        </p:blipFill>
        <p:spPr>
          <a:xfrm>
            <a:off x="11105600" y="1945250"/>
            <a:ext cx="5792700" cy="5792700"/>
          </a:xfrm>
          <a:prstGeom prst="roundRect">
            <a:avLst>
              <a:gd fmla="val 5727" name="adj"/>
            </a:avLst>
          </a:prstGeom>
          <a:noFill/>
          <a:ln>
            <a:noFill/>
          </a:ln>
        </p:spPr>
      </p:pic>
      <p:sp>
        <p:nvSpPr>
          <p:cNvPr id="322" name="Google Shape;322;p49"/>
          <p:cNvSpPr/>
          <p:nvPr/>
        </p:nvSpPr>
        <p:spPr>
          <a:xfrm>
            <a:off x="685800" y="5312400"/>
            <a:ext cx="8376000" cy="3945600"/>
          </a:xfrm>
          <a:prstGeom prst="rect">
            <a:avLst/>
          </a:prstGeom>
          <a:solidFill>
            <a:srgbClr val="FFFFFF"/>
          </a:solidFill>
          <a:ln cap="flat" cmpd="sng" w="9525">
            <a:solidFill>
              <a:schemeClr val="lt2"/>
            </a:solidFill>
            <a:prstDash val="dot"/>
            <a:round/>
            <a:headEnd len="sm" w="sm" type="none"/>
            <a:tailEnd len="sm" w="sm" type="none"/>
          </a:ln>
          <a:effectLst>
            <a:outerShdw rotWithShape="0" algn="bl" dir="2520000" dist="133350">
              <a:srgbClr val="9AA0A6">
                <a:alpha val="20000"/>
              </a:srgbClr>
            </a:outerShdw>
          </a:effectLst>
        </p:spPr>
        <p:txBody>
          <a:bodyPr anchorCtr="0" anchor="ctr" bIns="457200" lIns="457200" spcFirstLastPara="1" rIns="457200" wrap="square" tIns="457200">
            <a:noAutofit/>
          </a:bodyPr>
          <a:lstStyle/>
          <a:p>
            <a:pPr indent="0" lvl="0" marL="0" rtl="0" algn="l">
              <a:lnSpc>
                <a:spcPct val="115000"/>
              </a:lnSpc>
              <a:spcBef>
                <a:spcPts val="0"/>
              </a:spcBef>
              <a:spcAft>
                <a:spcPts val="0"/>
              </a:spcAft>
              <a:buNone/>
            </a:pPr>
            <a:r>
              <a:rPr lang="en" sz="2200">
                <a:solidFill>
                  <a:schemeClr val="dk2"/>
                </a:solidFill>
                <a:latin typeface="Inter"/>
                <a:ea typeface="Inter"/>
                <a:cs typeface="Inter"/>
                <a:sym typeface="Inter"/>
              </a:rPr>
              <a:t>There are five broad categories of information surfaced by Data Cards that agents (or readers) typically find useful – customizations, processes &amp; procedures, performance, rationale &amp; thought, and additional considerations.</a:t>
            </a:r>
            <a:endParaRPr sz="2200">
              <a:solidFill>
                <a:schemeClr val="dk2"/>
              </a:solidFill>
              <a:latin typeface="Inter"/>
              <a:ea typeface="Inter"/>
              <a:cs typeface="Inter"/>
              <a:sym typeface="Inter"/>
            </a:endParaRPr>
          </a:p>
          <a:p>
            <a:pPr indent="0" lvl="0" marL="0" rtl="0" algn="l">
              <a:lnSpc>
                <a:spcPct val="115000"/>
              </a:lnSpc>
              <a:spcBef>
                <a:spcPts val="1000"/>
              </a:spcBef>
              <a:spcAft>
                <a:spcPts val="1000"/>
              </a:spcAft>
              <a:buNone/>
            </a:pPr>
            <a:r>
              <a:rPr b="1" lang="en" sz="2000">
                <a:solidFill>
                  <a:schemeClr val="dk2"/>
                </a:solidFill>
                <a:latin typeface="Inter"/>
                <a:ea typeface="Inter"/>
                <a:cs typeface="Inter"/>
                <a:sym typeface="Inter"/>
              </a:rPr>
              <a:t>Consider:</a:t>
            </a:r>
            <a:r>
              <a:rPr lang="en" sz="2000">
                <a:solidFill>
                  <a:schemeClr val="dk2"/>
                </a:solidFill>
                <a:latin typeface="Inter"/>
                <a:ea typeface="Inter"/>
                <a:cs typeface="Inter"/>
                <a:sym typeface="Inter"/>
              </a:rPr>
              <a:t> How does deviating from a template, or additions to documentation align with the goals and tasks of your intended audience groups?</a:t>
            </a:r>
            <a:endParaRPr sz="2000">
              <a:solidFill>
                <a:schemeClr val="dk2"/>
              </a:solidFill>
              <a:latin typeface="Inter"/>
              <a:ea typeface="Inter"/>
              <a:cs typeface="Inter"/>
              <a:sym typeface="Inter"/>
            </a:endParaRPr>
          </a:p>
        </p:txBody>
      </p:sp>
      <p:sp>
        <p:nvSpPr>
          <p:cNvPr id="323" name="Google Shape;323;p49"/>
          <p:cNvSpPr/>
          <p:nvPr/>
        </p:nvSpPr>
        <p:spPr>
          <a:xfrm>
            <a:off x="14112650" y="7336250"/>
            <a:ext cx="1389900" cy="1389900"/>
          </a:xfrm>
          <a:prstGeom prst="roundRect">
            <a:avLst>
              <a:gd fmla="val 4868" name="adj"/>
            </a:avLst>
          </a:prstGeom>
          <a:solidFill>
            <a:srgbClr val="84C512">
              <a:alpha val="24400"/>
            </a:srgbClr>
          </a:solidFill>
          <a:ln cap="flat" cmpd="sng" w="9525">
            <a:solidFill>
              <a:srgbClr val="44650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9"/>
          <p:cNvSpPr/>
          <p:nvPr/>
        </p:nvSpPr>
        <p:spPr>
          <a:xfrm>
            <a:off x="13702700" y="7461750"/>
            <a:ext cx="598500" cy="598800"/>
          </a:xfrm>
          <a:prstGeom prst="roundRect">
            <a:avLst>
              <a:gd fmla="val 16153" name="adj"/>
            </a:avLst>
          </a:prstGeom>
          <a:solidFill>
            <a:srgbClr val="C5D5A9">
              <a:alpha val="59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9"/>
          <p:cNvSpPr/>
          <p:nvPr/>
        </p:nvSpPr>
        <p:spPr>
          <a:xfrm>
            <a:off x="15637700" y="945975"/>
            <a:ext cx="1119900" cy="1119900"/>
          </a:xfrm>
          <a:prstGeom prst="roundRect">
            <a:avLst>
              <a:gd fmla="val 12079" name="adj"/>
            </a:avLst>
          </a:prstGeom>
          <a:solidFill>
            <a:srgbClr val="BBE671">
              <a:alpha val="392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9"/>
          <p:cNvSpPr/>
          <p:nvPr/>
        </p:nvSpPr>
        <p:spPr>
          <a:xfrm>
            <a:off x="13664075" y="1600200"/>
            <a:ext cx="598500" cy="598800"/>
          </a:xfrm>
          <a:prstGeom prst="roundRect">
            <a:avLst>
              <a:gd fmla="val 16153" name="adj"/>
            </a:avLst>
          </a:prstGeom>
          <a:solidFill>
            <a:srgbClr val="EDFFCE">
              <a:alpha val="64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50"/>
          <p:cNvSpPr txBox="1"/>
          <p:nvPr>
            <p:ph idx="4294967295" type="title"/>
          </p:nvPr>
        </p:nvSpPr>
        <p:spPr>
          <a:xfrm>
            <a:off x="685800" y="679700"/>
            <a:ext cx="16916400" cy="9144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sz="3600"/>
              <a:t>Information Types</a:t>
            </a:r>
            <a:endParaRPr sz="3600"/>
          </a:p>
        </p:txBody>
      </p:sp>
      <p:sp>
        <p:nvSpPr>
          <p:cNvPr id="332" name="Google Shape;332;p50"/>
          <p:cNvSpPr/>
          <p:nvPr/>
        </p:nvSpPr>
        <p:spPr>
          <a:xfrm>
            <a:off x="685800" y="2000225"/>
            <a:ext cx="3285000" cy="70620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CUSTOMIZATION</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Shows deviations from industry standards in how data was processed or metrics were computed, and rationalizes any customizations.</a:t>
            </a:r>
            <a:endParaRPr sz="2000">
              <a:solidFill>
                <a:schemeClr val="dk2"/>
              </a:solidFill>
              <a:latin typeface="Inter"/>
              <a:ea typeface="Inter"/>
              <a:cs typeface="Inter"/>
              <a:sym typeface="Inter"/>
            </a:endParaRPr>
          </a:p>
          <a:p>
            <a:pPr indent="0" lvl="0" marL="0" rtl="0" algn="l">
              <a:lnSpc>
                <a:spcPct val="112000"/>
              </a:lnSpc>
              <a:spcBef>
                <a:spcPts val="1600"/>
              </a:spcBef>
              <a:spcAft>
                <a:spcPts val="1600"/>
              </a:spcAft>
              <a:buNone/>
            </a:pPr>
            <a:r>
              <a:rPr lang="en" sz="1600">
                <a:solidFill>
                  <a:schemeClr val="lt2"/>
                </a:solidFill>
                <a:latin typeface="Inter"/>
                <a:ea typeface="Inter"/>
                <a:cs typeface="Inter"/>
                <a:sym typeface="Inter"/>
              </a:rPr>
              <a:t>For example, provides context for why components in a dataset or its evaluation might have been modified, and what the impact of those modifications are.</a:t>
            </a:r>
            <a:endParaRPr sz="1700">
              <a:solidFill>
                <a:schemeClr val="lt2"/>
              </a:solidFill>
              <a:highlight>
                <a:srgbClr val="FFEDE0"/>
              </a:highlight>
              <a:latin typeface="Space Grotesk"/>
              <a:ea typeface="Space Grotesk"/>
              <a:cs typeface="Space Grotesk"/>
              <a:sym typeface="Space Grotesk"/>
            </a:endParaRPr>
          </a:p>
        </p:txBody>
      </p:sp>
      <p:sp>
        <p:nvSpPr>
          <p:cNvPr id="333" name="Google Shape;333;p50"/>
          <p:cNvSpPr/>
          <p:nvPr/>
        </p:nvSpPr>
        <p:spPr>
          <a:xfrm>
            <a:off x="4093625" y="2000225"/>
            <a:ext cx="3285000" cy="70620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r>
              <a:rPr b="1" lang="en" sz="1800">
                <a:solidFill>
                  <a:srgbClr val="71A318"/>
                </a:solidFill>
                <a:latin typeface="Inter"/>
                <a:ea typeface="Inter"/>
                <a:cs typeface="Inter"/>
                <a:sym typeface="Inter"/>
              </a:rPr>
              <a:t>PROCESS AND </a:t>
            </a: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PROCEDURES</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Describes processes and procedures that were used in the creation of the dataset, or are necessary for the appropriate use of the dataset. </a:t>
            </a:r>
            <a:endParaRPr sz="2000">
              <a:solidFill>
                <a:schemeClr val="dk2"/>
              </a:solidFill>
              <a:latin typeface="Inter"/>
              <a:ea typeface="Inter"/>
              <a:cs typeface="Inter"/>
              <a:sym typeface="Inter"/>
            </a:endParaRPr>
          </a:p>
          <a:p>
            <a:pPr indent="0" lvl="0" marL="0" rtl="0" algn="l">
              <a:lnSpc>
                <a:spcPct val="112000"/>
              </a:lnSpc>
              <a:spcBef>
                <a:spcPts val="1600"/>
              </a:spcBef>
              <a:spcAft>
                <a:spcPts val="1600"/>
              </a:spcAft>
              <a:buNone/>
            </a:pPr>
            <a:r>
              <a:rPr lang="en" sz="1600">
                <a:solidFill>
                  <a:schemeClr val="lt2"/>
                </a:solidFill>
                <a:latin typeface="Inter"/>
                <a:ea typeface="Inter"/>
                <a:cs typeface="Inter"/>
                <a:sym typeface="Inter"/>
              </a:rPr>
              <a:t>For example, summarizes instructions to raters or labellers, policies on adjudication, IRB approvals, best practices for using the dataset in conjunction with other datasets, libraries and methods used to clean or transform the dataset.</a:t>
            </a:r>
            <a:endParaRPr sz="1700">
              <a:solidFill>
                <a:schemeClr val="lt2"/>
              </a:solidFill>
              <a:highlight>
                <a:srgbClr val="FFEDE0"/>
              </a:highlight>
              <a:latin typeface="Space Grotesk"/>
              <a:ea typeface="Space Grotesk"/>
              <a:cs typeface="Space Grotesk"/>
              <a:sym typeface="Space Grotesk"/>
            </a:endParaRPr>
          </a:p>
        </p:txBody>
      </p:sp>
      <p:sp>
        <p:nvSpPr>
          <p:cNvPr id="334" name="Google Shape;334;p50"/>
          <p:cNvSpPr/>
          <p:nvPr/>
        </p:nvSpPr>
        <p:spPr>
          <a:xfrm>
            <a:off x="7501475" y="2000225"/>
            <a:ext cx="3285000" cy="70620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PERFORMANCE</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Provides performance information from applying the dataset to the different problems that it was intended to address, setting expectations for dataset users.</a:t>
            </a:r>
            <a:endParaRPr sz="2000">
              <a:solidFill>
                <a:schemeClr val="dk2"/>
              </a:solidFill>
              <a:latin typeface="Inter"/>
              <a:ea typeface="Inter"/>
              <a:cs typeface="Inter"/>
              <a:sym typeface="Inter"/>
            </a:endParaRPr>
          </a:p>
          <a:p>
            <a:pPr indent="0" lvl="0" marL="0" rtl="0" algn="l">
              <a:lnSpc>
                <a:spcPct val="112000"/>
              </a:lnSpc>
              <a:spcBef>
                <a:spcPts val="1600"/>
              </a:spcBef>
              <a:spcAft>
                <a:spcPts val="1600"/>
              </a:spcAft>
              <a:buNone/>
            </a:pPr>
            <a:r>
              <a:rPr lang="en" sz="1600">
                <a:solidFill>
                  <a:schemeClr val="lt2"/>
                </a:solidFill>
                <a:latin typeface="Inter"/>
                <a:ea typeface="Inter"/>
                <a:cs typeface="Inter"/>
                <a:sym typeface="Inter"/>
              </a:rPr>
              <a:t>For example, in addition to reporting results, summarizes the implementation of an ML model and the tasks on which the dataset was evaluated, addressing any tack-on effects of the model.</a:t>
            </a:r>
            <a:endParaRPr sz="2000">
              <a:solidFill>
                <a:schemeClr val="dk2"/>
              </a:solidFill>
              <a:latin typeface="Inter"/>
              <a:ea typeface="Inter"/>
              <a:cs typeface="Inter"/>
              <a:sym typeface="Inter"/>
            </a:endParaRPr>
          </a:p>
        </p:txBody>
      </p:sp>
      <p:sp>
        <p:nvSpPr>
          <p:cNvPr id="335" name="Google Shape;335;p50"/>
          <p:cNvSpPr/>
          <p:nvPr/>
        </p:nvSpPr>
        <p:spPr>
          <a:xfrm>
            <a:off x="10909300" y="2000225"/>
            <a:ext cx="3285000" cy="70620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r>
              <a:rPr b="1" lang="en" sz="1800">
                <a:solidFill>
                  <a:srgbClr val="71A318"/>
                </a:solidFill>
                <a:latin typeface="Inter"/>
                <a:ea typeface="Inter"/>
                <a:cs typeface="Inter"/>
                <a:sym typeface="Inter"/>
              </a:rPr>
              <a:t>RATIONALE AND </a:t>
            </a: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THOUGHT</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Describes the rationale behind decisions, assumptions made, and other explanations that can help readers make informed decisions about how the dataset is used.</a:t>
            </a:r>
            <a:endParaRPr sz="2000">
              <a:solidFill>
                <a:schemeClr val="dk2"/>
              </a:solidFill>
              <a:highlight>
                <a:srgbClr val="FFEDE0"/>
              </a:highlight>
              <a:latin typeface="Space Grotesk"/>
              <a:ea typeface="Space Grotesk"/>
              <a:cs typeface="Space Grotesk"/>
              <a:sym typeface="Space Grotesk"/>
            </a:endParaRPr>
          </a:p>
          <a:p>
            <a:pPr indent="0" lvl="0" marL="0" rtl="0" algn="l">
              <a:lnSpc>
                <a:spcPct val="112000"/>
              </a:lnSpc>
              <a:spcBef>
                <a:spcPts val="1600"/>
              </a:spcBef>
              <a:spcAft>
                <a:spcPts val="1600"/>
              </a:spcAft>
              <a:buNone/>
            </a:pPr>
            <a:r>
              <a:rPr lang="en" sz="1600">
                <a:solidFill>
                  <a:schemeClr val="lt2"/>
                </a:solidFill>
                <a:latin typeface="Inter"/>
                <a:ea typeface="Inter"/>
                <a:cs typeface="Inter"/>
                <a:sym typeface="Inter"/>
              </a:rPr>
              <a:t>For example, summarizes the rationale behind why sensitive data was inferred and not self-reported, criteria used to define expertise in annotators, choices made when anonymizing the data.</a:t>
            </a:r>
            <a:endParaRPr sz="2000">
              <a:solidFill>
                <a:schemeClr val="dk2"/>
              </a:solidFill>
              <a:highlight>
                <a:srgbClr val="FFEDE0"/>
              </a:highlight>
              <a:latin typeface="Space Grotesk"/>
              <a:ea typeface="Space Grotesk"/>
              <a:cs typeface="Space Grotesk"/>
              <a:sym typeface="Space Grotesk"/>
            </a:endParaRPr>
          </a:p>
        </p:txBody>
      </p:sp>
      <p:sp>
        <p:nvSpPr>
          <p:cNvPr id="336" name="Google Shape;336;p50"/>
          <p:cNvSpPr/>
          <p:nvPr/>
        </p:nvSpPr>
        <p:spPr>
          <a:xfrm>
            <a:off x="14317125" y="2000225"/>
            <a:ext cx="3285000" cy="70620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r>
              <a:rPr b="1" lang="en" sz="1800">
                <a:solidFill>
                  <a:srgbClr val="71A318"/>
                </a:solidFill>
                <a:latin typeface="Inter"/>
                <a:ea typeface="Inter"/>
                <a:cs typeface="Inter"/>
                <a:sym typeface="Inter"/>
              </a:rPr>
              <a:t>ADDITIONAL</a:t>
            </a: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CONSIDERATIONS</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Describes any additional factors and alternatives that were considered but rejected, which cannot be inferred from the data, but are critical to agent's goals.</a:t>
            </a:r>
            <a:endParaRPr sz="2000">
              <a:solidFill>
                <a:schemeClr val="dk2"/>
              </a:solidFill>
              <a:latin typeface="Inter"/>
              <a:ea typeface="Inter"/>
              <a:cs typeface="Inter"/>
              <a:sym typeface="Inter"/>
            </a:endParaRPr>
          </a:p>
          <a:p>
            <a:pPr indent="0" lvl="0" marL="0" rtl="0" algn="l">
              <a:lnSpc>
                <a:spcPct val="112000"/>
              </a:lnSpc>
              <a:spcBef>
                <a:spcPts val="1600"/>
              </a:spcBef>
              <a:spcAft>
                <a:spcPts val="1600"/>
              </a:spcAft>
              <a:buNone/>
            </a:pPr>
            <a:r>
              <a:rPr lang="en" sz="1600">
                <a:solidFill>
                  <a:schemeClr val="lt2"/>
                </a:solidFill>
                <a:latin typeface="Inter"/>
                <a:ea typeface="Inter"/>
                <a:cs typeface="Inter"/>
                <a:sym typeface="Inter"/>
              </a:rPr>
              <a:t>For example, alternative metrics that a reader with advanced data fluency or domain expertise would expect to see but were meaningfully not used given the context of the dataset or its evaluation.</a:t>
            </a:r>
            <a:endParaRPr sz="2000">
              <a:solidFill>
                <a:schemeClr val="dk2"/>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1"/>
          <p:cNvSpPr/>
          <p:nvPr/>
        </p:nvSpPr>
        <p:spPr>
          <a:xfrm>
            <a:off x="4946900" y="1611150"/>
            <a:ext cx="63735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42" name="Google Shape;342;p51"/>
          <p:cNvSpPr/>
          <p:nvPr/>
        </p:nvSpPr>
        <p:spPr>
          <a:xfrm>
            <a:off x="11466675" y="1611175"/>
            <a:ext cx="61350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43" name="Google Shape;343;p51"/>
          <p:cNvSpPr txBox="1"/>
          <p:nvPr/>
        </p:nvSpPr>
        <p:spPr>
          <a:xfrm>
            <a:off x="4955475" y="685800"/>
            <a:ext cx="63735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marR="0" rtl="0" algn="l">
              <a:lnSpc>
                <a:spcPct val="100000"/>
              </a:lnSpc>
              <a:spcBef>
                <a:spcPts val="0"/>
              </a:spcBef>
              <a:spcAft>
                <a:spcPts val="0"/>
              </a:spcAft>
              <a:buNone/>
            </a:pPr>
            <a:r>
              <a:rPr lang="en" sz="1600">
                <a:solidFill>
                  <a:srgbClr val="71A318"/>
                </a:solidFill>
                <a:latin typeface="Rubik"/>
                <a:ea typeface="Rubik"/>
                <a:cs typeface="Rubik"/>
                <a:sym typeface="Rubik"/>
              </a:rPr>
              <a:t>Baseline</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the expectation set out in the Data Card template, or pertinent information in the existing documentation of the dataset.</a:t>
            </a:r>
            <a:endParaRPr>
              <a:solidFill>
                <a:schemeClr val="lt2"/>
              </a:solidFill>
              <a:latin typeface="Inter"/>
              <a:ea typeface="Inter"/>
              <a:cs typeface="Inter"/>
              <a:sym typeface="Inter"/>
            </a:endParaRPr>
          </a:p>
        </p:txBody>
      </p:sp>
      <p:sp>
        <p:nvSpPr>
          <p:cNvPr id="344" name="Google Shape;344;p51"/>
          <p:cNvSpPr txBox="1"/>
          <p:nvPr/>
        </p:nvSpPr>
        <p:spPr>
          <a:xfrm>
            <a:off x="11457475" y="685800"/>
            <a:ext cx="61350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rtl="0" algn="l">
              <a:spcBef>
                <a:spcPts val="0"/>
              </a:spcBef>
              <a:spcAft>
                <a:spcPts val="0"/>
              </a:spcAft>
              <a:buNone/>
            </a:pPr>
            <a:r>
              <a:rPr lang="en" sz="1600">
                <a:solidFill>
                  <a:srgbClr val="71A318"/>
                </a:solidFill>
                <a:latin typeface="Rubik"/>
                <a:ea typeface="Rubik"/>
                <a:cs typeface="Rubik"/>
                <a:sym typeface="Rubik"/>
              </a:rPr>
              <a:t>Value Additions</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aspects of the Data Card or the information in it which are over and above what was asked for.</a:t>
            </a:r>
            <a:endParaRPr>
              <a:solidFill>
                <a:schemeClr val="lt2"/>
              </a:solidFill>
              <a:latin typeface="Inter"/>
              <a:ea typeface="Inter"/>
              <a:cs typeface="Inter"/>
              <a:sym typeface="Inter"/>
            </a:endParaRPr>
          </a:p>
        </p:txBody>
      </p:sp>
      <p:sp>
        <p:nvSpPr>
          <p:cNvPr id="345" name="Google Shape;345;p51"/>
          <p:cNvSpPr/>
          <p:nvPr/>
        </p:nvSpPr>
        <p:spPr>
          <a:xfrm>
            <a:off x="17069250" y="152850"/>
            <a:ext cx="1065900" cy="1065900"/>
          </a:xfrm>
          <a:prstGeom prst="ellipse">
            <a:avLst/>
          </a:prstGeom>
          <a:solidFill>
            <a:srgbClr val="FFFFFF"/>
          </a:solidFill>
          <a:ln cap="flat" cmpd="sng" w="19050">
            <a:solidFill>
              <a:srgbClr val="CFE0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
              </a:lnSpc>
              <a:spcBef>
                <a:spcPts val="0"/>
              </a:spcBef>
              <a:spcAft>
                <a:spcPts val="0"/>
              </a:spcAft>
              <a:buNone/>
            </a:pPr>
            <a:r>
              <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sz="3000">
                <a:solidFill>
                  <a:srgbClr val="71A318"/>
                </a:solidFill>
                <a:latin typeface="Inter"/>
                <a:ea typeface="Inter"/>
                <a:cs typeface="Inter"/>
                <a:sym typeface="Inter"/>
              </a:rPr>
              <a:t>10</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a:solidFill>
                  <a:srgbClr val="71A318"/>
                </a:solidFill>
                <a:latin typeface="Inter"/>
                <a:ea typeface="Inter"/>
                <a:cs typeface="Inter"/>
                <a:sym typeface="Inter"/>
              </a:rPr>
              <a:t>min</a:t>
            </a:r>
            <a:endParaRPr>
              <a:solidFill>
                <a:srgbClr val="71A318"/>
              </a:solidFill>
              <a:latin typeface="Inter"/>
              <a:ea typeface="Inter"/>
              <a:cs typeface="Inter"/>
              <a:sym typeface="Inter"/>
            </a:endParaRPr>
          </a:p>
        </p:txBody>
      </p:sp>
      <p:sp>
        <p:nvSpPr>
          <p:cNvPr id="346" name="Google Shape;346;p51"/>
          <p:cNvSpPr/>
          <p:nvPr/>
        </p:nvSpPr>
        <p:spPr>
          <a:xfrm>
            <a:off x="685800" y="1611175"/>
            <a:ext cx="4114800" cy="77613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CUSTOMIZATION</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Shows deviations from industry standards in how data was processed or metrics were computed, and rationalizes any customizations.</a:t>
            </a:r>
            <a:endParaRPr sz="2000">
              <a:solidFill>
                <a:schemeClr val="dk2"/>
              </a:solidFill>
              <a:latin typeface="Inter"/>
              <a:ea typeface="Inter"/>
              <a:cs typeface="Inter"/>
              <a:sym typeface="Inter"/>
            </a:endParaRPr>
          </a:p>
          <a:p>
            <a:pPr indent="0" lvl="0" marL="0" rtl="0" algn="l">
              <a:lnSpc>
                <a:spcPct val="112000"/>
              </a:lnSpc>
              <a:spcBef>
                <a:spcPts val="1600"/>
              </a:spcBef>
              <a:spcAft>
                <a:spcPts val="1600"/>
              </a:spcAft>
              <a:buNone/>
            </a:pPr>
            <a:r>
              <a:rPr lang="en" sz="1600">
                <a:solidFill>
                  <a:schemeClr val="lt2"/>
                </a:solidFill>
                <a:latin typeface="Inter"/>
                <a:ea typeface="Inter"/>
                <a:cs typeface="Inter"/>
                <a:sym typeface="Inter"/>
              </a:rPr>
              <a:t>For example, provides context for why components in a dataset or its evaluation might have been modified, and what the impact of those modifications are.</a:t>
            </a:r>
            <a:endParaRPr sz="1700">
              <a:solidFill>
                <a:schemeClr val="lt2"/>
              </a:solidFill>
              <a:highlight>
                <a:srgbClr val="FFEDE0"/>
              </a:highlight>
              <a:latin typeface="Space Grotesk"/>
              <a:ea typeface="Space Grotesk"/>
              <a:cs typeface="Space Grotesk"/>
              <a:sym typeface="Space Grotes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52"/>
          <p:cNvSpPr/>
          <p:nvPr/>
        </p:nvSpPr>
        <p:spPr>
          <a:xfrm>
            <a:off x="4946900" y="1611150"/>
            <a:ext cx="63735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52" name="Google Shape;352;p52"/>
          <p:cNvSpPr/>
          <p:nvPr/>
        </p:nvSpPr>
        <p:spPr>
          <a:xfrm>
            <a:off x="11466675" y="1611175"/>
            <a:ext cx="61350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53" name="Google Shape;353;p52"/>
          <p:cNvSpPr txBox="1"/>
          <p:nvPr/>
        </p:nvSpPr>
        <p:spPr>
          <a:xfrm>
            <a:off x="4955475" y="685800"/>
            <a:ext cx="63735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marR="0" rtl="0" algn="l">
              <a:lnSpc>
                <a:spcPct val="100000"/>
              </a:lnSpc>
              <a:spcBef>
                <a:spcPts val="0"/>
              </a:spcBef>
              <a:spcAft>
                <a:spcPts val="0"/>
              </a:spcAft>
              <a:buNone/>
            </a:pPr>
            <a:r>
              <a:rPr lang="en" sz="1600">
                <a:solidFill>
                  <a:srgbClr val="71A318"/>
                </a:solidFill>
                <a:latin typeface="Rubik"/>
                <a:ea typeface="Rubik"/>
                <a:cs typeface="Rubik"/>
                <a:sym typeface="Rubik"/>
              </a:rPr>
              <a:t>Baseline</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the expectation set out in the Data Card template, or pertinent information in the existing documentation of the dataset.</a:t>
            </a:r>
            <a:endParaRPr>
              <a:solidFill>
                <a:schemeClr val="lt2"/>
              </a:solidFill>
              <a:latin typeface="Inter"/>
              <a:ea typeface="Inter"/>
              <a:cs typeface="Inter"/>
              <a:sym typeface="Inter"/>
            </a:endParaRPr>
          </a:p>
        </p:txBody>
      </p:sp>
      <p:sp>
        <p:nvSpPr>
          <p:cNvPr id="354" name="Google Shape;354;p52"/>
          <p:cNvSpPr txBox="1"/>
          <p:nvPr/>
        </p:nvSpPr>
        <p:spPr>
          <a:xfrm>
            <a:off x="11457475" y="685800"/>
            <a:ext cx="61350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rtl="0" algn="l">
              <a:spcBef>
                <a:spcPts val="0"/>
              </a:spcBef>
              <a:spcAft>
                <a:spcPts val="0"/>
              </a:spcAft>
              <a:buNone/>
            </a:pPr>
            <a:r>
              <a:rPr lang="en" sz="1600">
                <a:solidFill>
                  <a:srgbClr val="71A318"/>
                </a:solidFill>
                <a:latin typeface="Rubik"/>
                <a:ea typeface="Rubik"/>
                <a:cs typeface="Rubik"/>
                <a:sym typeface="Rubik"/>
              </a:rPr>
              <a:t>Value Additions</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aspects of the Data Card or the information in it which are over and above what was asked for.</a:t>
            </a:r>
            <a:endParaRPr>
              <a:solidFill>
                <a:schemeClr val="lt2"/>
              </a:solidFill>
              <a:latin typeface="Inter"/>
              <a:ea typeface="Inter"/>
              <a:cs typeface="Inter"/>
              <a:sym typeface="Inter"/>
            </a:endParaRPr>
          </a:p>
        </p:txBody>
      </p:sp>
      <p:sp>
        <p:nvSpPr>
          <p:cNvPr id="355" name="Google Shape;355;p52"/>
          <p:cNvSpPr/>
          <p:nvPr/>
        </p:nvSpPr>
        <p:spPr>
          <a:xfrm>
            <a:off x="17069250" y="152850"/>
            <a:ext cx="1065900" cy="1065900"/>
          </a:xfrm>
          <a:prstGeom prst="ellipse">
            <a:avLst/>
          </a:prstGeom>
          <a:solidFill>
            <a:srgbClr val="FFFFFF"/>
          </a:solidFill>
          <a:ln cap="flat" cmpd="sng" w="19050">
            <a:solidFill>
              <a:srgbClr val="CFE0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
              </a:lnSpc>
              <a:spcBef>
                <a:spcPts val="0"/>
              </a:spcBef>
              <a:spcAft>
                <a:spcPts val="0"/>
              </a:spcAft>
              <a:buNone/>
            </a:pPr>
            <a:r>
              <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sz="3000">
                <a:solidFill>
                  <a:srgbClr val="71A318"/>
                </a:solidFill>
                <a:latin typeface="Inter"/>
                <a:ea typeface="Inter"/>
                <a:cs typeface="Inter"/>
                <a:sym typeface="Inter"/>
              </a:rPr>
              <a:t>10</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a:solidFill>
                  <a:srgbClr val="71A318"/>
                </a:solidFill>
                <a:latin typeface="Inter"/>
                <a:ea typeface="Inter"/>
                <a:cs typeface="Inter"/>
                <a:sym typeface="Inter"/>
              </a:rPr>
              <a:t>min</a:t>
            </a:r>
            <a:endParaRPr>
              <a:solidFill>
                <a:srgbClr val="71A318"/>
              </a:solidFill>
              <a:latin typeface="Inter"/>
              <a:ea typeface="Inter"/>
              <a:cs typeface="Inter"/>
              <a:sym typeface="Inter"/>
            </a:endParaRPr>
          </a:p>
        </p:txBody>
      </p:sp>
      <p:sp>
        <p:nvSpPr>
          <p:cNvPr id="356" name="Google Shape;356;p52"/>
          <p:cNvSpPr/>
          <p:nvPr/>
        </p:nvSpPr>
        <p:spPr>
          <a:xfrm>
            <a:off x="685800" y="1611175"/>
            <a:ext cx="4114800" cy="77613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r>
              <a:rPr b="1" lang="en" sz="1800">
                <a:solidFill>
                  <a:srgbClr val="71A318"/>
                </a:solidFill>
                <a:latin typeface="Inter"/>
                <a:ea typeface="Inter"/>
                <a:cs typeface="Inter"/>
                <a:sym typeface="Inter"/>
              </a:rPr>
              <a:t>PROCESS AND </a:t>
            </a: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PROCEDURES</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Describes processes and procedures that were used in the creation of the dataset, or are necessary for the appropriate use of the dataset. </a:t>
            </a:r>
            <a:endParaRPr sz="20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1600">
                <a:solidFill>
                  <a:schemeClr val="lt2"/>
                </a:solidFill>
                <a:latin typeface="Inter"/>
                <a:ea typeface="Inter"/>
                <a:cs typeface="Inter"/>
                <a:sym typeface="Inter"/>
              </a:rPr>
              <a:t>For example, summarizes instructions to raters or labellers, policies on adjudication, IRB approvals, best practices for using the dataset in conjunction with other datasets, libraries and methods used to clean or transform the dataset.</a:t>
            </a:r>
            <a:endParaRPr sz="1700">
              <a:solidFill>
                <a:schemeClr val="lt2"/>
              </a:solidFill>
              <a:highlight>
                <a:srgbClr val="FFEDE0"/>
              </a:highlight>
              <a:latin typeface="Space Grotesk"/>
              <a:ea typeface="Space Grotesk"/>
              <a:cs typeface="Space Grotesk"/>
              <a:sym typeface="Space Grotesk"/>
            </a:endParaRPr>
          </a:p>
          <a:p>
            <a:pPr indent="0" lvl="0" marL="0" rtl="0" algn="l">
              <a:lnSpc>
                <a:spcPct val="112000"/>
              </a:lnSpc>
              <a:spcBef>
                <a:spcPts val="1600"/>
              </a:spcBef>
              <a:spcAft>
                <a:spcPts val="1600"/>
              </a:spcAft>
              <a:buNone/>
            </a:pPr>
            <a:r>
              <a:t/>
            </a:r>
            <a:endParaRPr b="1" sz="1800">
              <a:solidFill>
                <a:srgbClr val="71A318"/>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3"/>
          <p:cNvSpPr/>
          <p:nvPr/>
        </p:nvSpPr>
        <p:spPr>
          <a:xfrm>
            <a:off x="4946900" y="1611150"/>
            <a:ext cx="63735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62" name="Google Shape;362;p53"/>
          <p:cNvSpPr/>
          <p:nvPr/>
        </p:nvSpPr>
        <p:spPr>
          <a:xfrm>
            <a:off x="11466675" y="1611175"/>
            <a:ext cx="6135000" cy="7761300"/>
          </a:xfrm>
          <a:prstGeom prst="rect">
            <a:avLst/>
          </a:prstGeom>
          <a:solidFill>
            <a:schemeClr val="lt1"/>
          </a:solidFill>
          <a:ln>
            <a:noFill/>
          </a:ln>
        </p:spPr>
        <p:txBody>
          <a:bodyPr anchorCtr="0" anchor="t" bIns="91425" lIns="91425" spcFirstLastPara="1" rIns="91425" wrap="square" tIns="91425">
            <a:noAutofit/>
          </a:bodyPr>
          <a:lstStyle/>
          <a:p>
            <a:pPr indent="0" lvl="0" marL="0" rtl="0" algn="l">
              <a:lnSpc>
                <a:spcPct val="112000"/>
              </a:lnSpc>
              <a:spcBef>
                <a:spcPts val="800"/>
              </a:spcBef>
              <a:spcAft>
                <a:spcPts val="1600"/>
              </a:spcAft>
              <a:buNone/>
            </a:pPr>
            <a:r>
              <a:rPr lang="en" sz="1600">
                <a:solidFill>
                  <a:schemeClr val="dk2"/>
                </a:solidFill>
                <a:latin typeface="Inter"/>
                <a:ea typeface="Inter"/>
                <a:cs typeface="Inter"/>
                <a:sym typeface="Inter"/>
              </a:rPr>
              <a:t>✍️ …</a:t>
            </a:r>
            <a:endParaRPr sz="1600">
              <a:solidFill>
                <a:schemeClr val="dk2"/>
              </a:solidFill>
              <a:latin typeface="Inter"/>
              <a:ea typeface="Inter"/>
              <a:cs typeface="Inter"/>
              <a:sym typeface="Inter"/>
            </a:endParaRPr>
          </a:p>
        </p:txBody>
      </p:sp>
      <p:sp>
        <p:nvSpPr>
          <p:cNvPr id="363" name="Google Shape;363;p53"/>
          <p:cNvSpPr txBox="1"/>
          <p:nvPr/>
        </p:nvSpPr>
        <p:spPr>
          <a:xfrm>
            <a:off x="4955475" y="685800"/>
            <a:ext cx="63735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marR="0" rtl="0" algn="l">
              <a:lnSpc>
                <a:spcPct val="100000"/>
              </a:lnSpc>
              <a:spcBef>
                <a:spcPts val="0"/>
              </a:spcBef>
              <a:spcAft>
                <a:spcPts val="0"/>
              </a:spcAft>
              <a:buNone/>
            </a:pPr>
            <a:r>
              <a:rPr lang="en" sz="1600">
                <a:solidFill>
                  <a:srgbClr val="71A318"/>
                </a:solidFill>
                <a:latin typeface="Rubik"/>
                <a:ea typeface="Rubik"/>
                <a:cs typeface="Rubik"/>
                <a:sym typeface="Rubik"/>
              </a:rPr>
              <a:t>Baseline</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the expectation set out in the Data Card template, or pertinent information in the existing documentation of the dataset.</a:t>
            </a:r>
            <a:endParaRPr>
              <a:solidFill>
                <a:schemeClr val="lt2"/>
              </a:solidFill>
              <a:latin typeface="Inter"/>
              <a:ea typeface="Inter"/>
              <a:cs typeface="Inter"/>
              <a:sym typeface="Inter"/>
            </a:endParaRPr>
          </a:p>
        </p:txBody>
      </p:sp>
      <p:sp>
        <p:nvSpPr>
          <p:cNvPr id="364" name="Google Shape;364;p53"/>
          <p:cNvSpPr txBox="1"/>
          <p:nvPr/>
        </p:nvSpPr>
        <p:spPr>
          <a:xfrm>
            <a:off x="11457475" y="685800"/>
            <a:ext cx="6135000" cy="914400"/>
          </a:xfrm>
          <a:prstGeom prst="rect">
            <a:avLst/>
          </a:prstGeom>
          <a:solidFill>
            <a:srgbClr val="069672">
              <a:alpha val="0"/>
            </a:srgbClr>
          </a:solidFill>
          <a:ln cap="flat" cmpd="sng" w="9525">
            <a:solidFill>
              <a:schemeClr val="lt2"/>
            </a:solidFill>
            <a:prstDash val="dot"/>
            <a:round/>
            <a:headEnd len="sm" w="sm" type="none"/>
            <a:tailEnd len="sm" w="sm" type="none"/>
          </a:ln>
        </p:spPr>
        <p:txBody>
          <a:bodyPr anchorCtr="0" anchor="b" bIns="91425" lIns="228600" spcFirstLastPara="1" rIns="228600" wrap="square" tIns="91425">
            <a:noAutofit/>
          </a:bodyPr>
          <a:lstStyle/>
          <a:p>
            <a:pPr indent="0" lvl="0" marL="0" rtl="0" algn="l">
              <a:spcBef>
                <a:spcPts val="0"/>
              </a:spcBef>
              <a:spcAft>
                <a:spcPts val="0"/>
              </a:spcAft>
              <a:buNone/>
            </a:pPr>
            <a:r>
              <a:rPr lang="en" sz="1600">
                <a:solidFill>
                  <a:srgbClr val="71A318"/>
                </a:solidFill>
                <a:latin typeface="Rubik"/>
                <a:ea typeface="Rubik"/>
                <a:cs typeface="Rubik"/>
                <a:sym typeface="Rubik"/>
              </a:rPr>
              <a:t>Value Additions</a:t>
            </a:r>
            <a:r>
              <a:rPr lang="en" sz="1800">
                <a:solidFill>
                  <a:srgbClr val="71A318"/>
                </a:solidFill>
                <a:latin typeface="Rubik"/>
                <a:ea typeface="Rubik"/>
                <a:cs typeface="Rubik"/>
                <a:sym typeface="Rubik"/>
              </a:rPr>
              <a:t> </a:t>
            </a:r>
            <a:r>
              <a:rPr lang="en">
                <a:solidFill>
                  <a:schemeClr val="lt2"/>
                </a:solidFill>
                <a:latin typeface="Inter"/>
                <a:ea typeface="Inter"/>
                <a:cs typeface="Inter"/>
                <a:sym typeface="Inter"/>
              </a:rPr>
              <a:t>Describe aspects of the Data Card or the information in it which are over and above what was asked for.</a:t>
            </a:r>
            <a:endParaRPr>
              <a:solidFill>
                <a:schemeClr val="lt2"/>
              </a:solidFill>
              <a:latin typeface="Inter"/>
              <a:ea typeface="Inter"/>
              <a:cs typeface="Inter"/>
              <a:sym typeface="Inter"/>
            </a:endParaRPr>
          </a:p>
        </p:txBody>
      </p:sp>
      <p:sp>
        <p:nvSpPr>
          <p:cNvPr id="365" name="Google Shape;365;p53"/>
          <p:cNvSpPr/>
          <p:nvPr/>
        </p:nvSpPr>
        <p:spPr>
          <a:xfrm>
            <a:off x="17069250" y="152850"/>
            <a:ext cx="1065900" cy="1065900"/>
          </a:xfrm>
          <a:prstGeom prst="ellipse">
            <a:avLst/>
          </a:prstGeom>
          <a:solidFill>
            <a:srgbClr val="FFFFFF"/>
          </a:solidFill>
          <a:ln cap="flat" cmpd="sng" w="19050">
            <a:solidFill>
              <a:srgbClr val="CFE0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
              </a:lnSpc>
              <a:spcBef>
                <a:spcPts val="0"/>
              </a:spcBef>
              <a:spcAft>
                <a:spcPts val="0"/>
              </a:spcAft>
              <a:buNone/>
            </a:pPr>
            <a:r>
              <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sz="3000">
                <a:solidFill>
                  <a:srgbClr val="71A318"/>
                </a:solidFill>
                <a:latin typeface="Inter"/>
                <a:ea typeface="Inter"/>
                <a:cs typeface="Inter"/>
                <a:sym typeface="Inter"/>
              </a:rPr>
              <a:t>10</a:t>
            </a:r>
            <a:endParaRPr sz="3000">
              <a:solidFill>
                <a:srgbClr val="71A318"/>
              </a:solidFill>
              <a:latin typeface="Inter"/>
              <a:ea typeface="Inter"/>
              <a:cs typeface="Inter"/>
              <a:sym typeface="Inter"/>
            </a:endParaRPr>
          </a:p>
          <a:p>
            <a:pPr indent="0" lvl="0" marL="0" rtl="0" algn="ctr">
              <a:lnSpc>
                <a:spcPct val="60000"/>
              </a:lnSpc>
              <a:spcBef>
                <a:spcPts val="0"/>
              </a:spcBef>
              <a:spcAft>
                <a:spcPts val="0"/>
              </a:spcAft>
              <a:buNone/>
            </a:pPr>
            <a:r>
              <a:rPr lang="en">
                <a:solidFill>
                  <a:srgbClr val="71A318"/>
                </a:solidFill>
                <a:latin typeface="Inter"/>
                <a:ea typeface="Inter"/>
                <a:cs typeface="Inter"/>
                <a:sym typeface="Inter"/>
              </a:rPr>
              <a:t>min</a:t>
            </a:r>
            <a:endParaRPr>
              <a:solidFill>
                <a:srgbClr val="71A318"/>
              </a:solidFill>
              <a:latin typeface="Inter"/>
              <a:ea typeface="Inter"/>
              <a:cs typeface="Inter"/>
              <a:sym typeface="Inter"/>
            </a:endParaRPr>
          </a:p>
        </p:txBody>
      </p:sp>
      <p:sp>
        <p:nvSpPr>
          <p:cNvPr id="366" name="Google Shape;366;p53"/>
          <p:cNvSpPr/>
          <p:nvPr/>
        </p:nvSpPr>
        <p:spPr>
          <a:xfrm>
            <a:off x="685800" y="1611175"/>
            <a:ext cx="4114800" cy="7761300"/>
          </a:xfrm>
          <a:prstGeom prst="rect">
            <a:avLst/>
          </a:prstGeom>
          <a:solidFill>
            <a:srgbClr val="FFFFFF"/>
          </a:solidFill>
          <a:ln cap="flat" cmpd="sng" w="19050">
            <a:solidFill>
              <a:srgbClr val="3C4043"/>
            </a:solidFill>
            <a:prstDash val="dot"/>
            <a:round/>
            <a:headEnd len="sm" w="sm" type="none"/>
            <a:tailEnd len="sm" w="sm" type="none"/>
          </a:ln>
          <a:effectLst>
            <a:outerShdw rotWithShape="0" algn="bl" dir="2520000" dist="133350">
              <a:srgbClr val="9AA0A6">
                <a:alpha val="20000"/>
              </a:srgbClr>
            </a:outerShdw>
          </a:effectLst>
        </p:spPr>
        <p:txBody>
          <a:bodyPr anchorCtr="0" anchor="t" bIns="457200" lIns="228600" spcFirstLastPara="1" rIns="228600" wrap="square" tIns="457200">
            <a:noAutofit/>
          </a:bodyPr>
          <a:lstStyle/>
          <a:p>
            <a:pPr indent="0" lvl="0" marL="0" rtl="0" algn="l">
              <a:lnSpc>
                <a:spcPct val="112000"/>
              </a:lnSpc>
              <a:spcBef>
                <a:spcPts val="800"/>
              </a:spcBef>
              <a:spcAft>
                <a:spcPts val="0"/>
              </a:spcAft>
              <a:buNone/>
            </a:pPr>
            <a:br>
              <a:rPr b="1" lang="en" sz="1800">
                <a:solidFill>
                  <a:srgbClr val="71A318"/>
                </a:solidFill>
                <a:latin typeface="Inter"/>
                <a:ea typeface="Inter"/>
                <a:cs typeface="Inter"/>
                <a:sym typeface="Inter"/>
              </a:rPr>
            </a:br>
            <a:r>
              <a:rPr b="1" lang="en" sz="1800">
                <a:solidFill>
                  <a:srgbClr val="71A318"/>
                </a:solidFill>
                <a:latin typeface="Inter"/>
                <a:ea typeface="Inter"/>
                <a:cs typeface="Inter"/>
                <a:sym typeface="Inter"/>
              </a:rPr>
              <a:t>PERFORMANCE</a:t>
            </a:r>
            <a:endParaRPr b="1" sz="1800">
              <a:solidFill>
                <a:srgbClr val="71A318"/>
              </a:solidFill>
              <a:latin typeface="Inter"/>
              <a:ea typeface="Inter"/>
              <a:cs typeface="Inter"/>
              <a:sym typeface="Inter"/>
            </a:endParaRPr>
          </a:p>
          <a:p>
            <a:pPr indent="0" lvl="0" marL="0" rtl="0" algn="l">
              <a:lnSpc>
                <a:spcPct val="112000"/>
              </a:lnSpc>
              <a:spcBef>
                <a:spcPts val="1600"/>
              </a:spcBef>
              <a:spcAft>
                <a:spcPts val="0"/>
              </a:spcAft>
              <a:buNone/>
            </a:pPr>
            <a:r>
              <a:rPr lang="en" sz="2000">
                <a:solidFill>
                  <a:schemeClr val="dk2"/>
                </a:solidFill>
                <a:latin typeface="Inter"/>
                <a:ea typeface="Inter"/>
                <a:cs typeface="Inter"/>
                <a:sym typeface="Inter"/>
              </a:rPr>
              <a:t>Provides performance information from applying the dataset to the different problems that it was intended to address, setting expectations for dataset users.</a:t>
            </a:r>
            <a:endParaRPr sz="20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1600">
                <a:solidFill>
                  <a:schemeClr val="lt2"/>
                </a:solidFill>
                <a:latin typeface="Inter"/>
                <a:ea typeface="Inter"/>
                <a:cs typeface="Inter"/>
                <a:sym typeface="Inter"/>
              </a:rPr>
              <a:t>For example, in addition to reporting results, summarizes the implementation of an ML model and the tasks on which the dataset was evaluated, addressing any tack-on effects of the model.</a:t>
            </a:r>
            <a:endParaRPr sz="2000">
              <a:solidFill>
                <a:schemeClr val="dk2"/>
              </a:solidFill>
              <a:latin typeface="Inter"/>
              <a:ea typeface="Inter"/>
              <a:cs typeface="Inter"/>
              <a:sym typeface="Inter"/>
            </a:endParaRPr>
          </a:p>
          <a:p>
            <a:pPr indent="0" lvl="0" marL="0" rtl="0" algn="l">
              <a:lnSpc>
                <a:spcPct val="112000"/>
              </a:lnSpc>
              <a:spcBef>
                <a:spcPts val="1600"/>
              </a:spcBef>
              <a:spcAft>
                <a:spcPts val="1600"/>
              </a:spcAft>
              <a:buNone/>
            </a:pPr>
            <a:r>
              <a:t/>
            </a:r>
            <a:endParaRPr b="1" sz="1800">
              <a:solidFill>
                <a:srgbClr val="71A318"/>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CP] Execution Deck">
  <a:themeElements>
    <a:clrScheme name="Swiss">
      <a:dk1>
        <a:srgbClr val="1A73E8"/>
      </a:dk1>
      <a:lt1>
        <a:srgbClr val="F1F7F7"/>
      </a:lt1>
      <a:dk2>
        <a:srgbClr val="090B0C"/>
      </a:dk2>
      <a:lt2>
        <a:srgbClr val="3C4F50"/>
      </a:lt2>
      <a:accent1>
        <a:srgbClr val="F439A0"/>
      </a:accent1>
      <a:accent2>
        <a:srgbClr val="FF7B19"/>
      </a:accent2>
      <a:accent3>
        <a:srgbClr val="19B2BA"/>
      </a:accent3>
      <a:accent4>
        <a:srgbClr val="99EA0C"/>
      </a:accent4>
      <a:accent5>
        <a:srgbClr val="FF6554"/>
      </a:accent5>
      <a:accent6>
        <a:srgbClr val="FF4081"/>
      </a:accent6>
      <a:hlink>
        <a:srgbClr val="8920E9"/>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